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57" r:id="rId3"/>
    <p:sldId id="272" r:id="rId4"/>
    <p:sldId id="264" r:id="rId5"/>
    <p:sldId id="258" r:id="rId6"/>
    <p:sldId id="268" r:id="rId7"/>
    <p:sldId id="262" r:id="rId8"/>
    <p:sldId id="273" r:id="rId9"/>
    <p:sldId id="274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280" r:id="rId21"/>
    <p:sldId id="296" r:id="rId22"/>
    <p:sldId id="297" r:id="rId23"/>
    <p:sldId id="283" r:id="rId24"/>
    <p:sldId id="286" r:id="rId25"/>
    <p:sldId id="294" r:id="rId26"/>
    <p:sldId id="293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660"/>
  </p:normalViewPr>
  <p:slideViewPr>
    <p:cSldViewPr snapToGrid="0">
      <p:cViewPr varScale="1">
        <p:scale>
          <a:sx n="61" d="100"/>
          <a:sy n="61" d="100"/>
        </p:scale>
        <p:origin x="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90087-517F-4FFC-A13B-C0C77E2CC6DE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667F-E156-4781-B102-B8D679AB7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263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031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008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771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484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14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67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59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798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86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33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307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32B76-A7E4-43F7-AF55-408FD2ED4A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01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1121-C383-4912-964F-62549A38E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901D7-8A82-4972-89EF-E80747C09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4033-2A3B-4903-8434-A6FB77A0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4CAE-9255-448E-BB35-3371FC33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91F13-DCAC-4965-BB09-E3DDDAB6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E827-C443-4EB5-9931-079530DC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0B4C0-A9C5-4F0C-9215-12879929E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602F0-699A-446E-B13E-5E240C44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63A5F-1CAD-4DBE-919B-F69394BB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F017-9DF3-4A3B-B32A-458C84DF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4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C6A48-CBF1-4F7C-B130-1D6329A68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1C6EA-B68C-493B-9DEC-BBB1D7DC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336B8-6663-4B03-A80E-D6BFB363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24FE7-02E9-4A82-A978-576FE370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5F37F-077E-408B-99F3-89CB0FC9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44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387A-34C5-4923-8367-AE33BFA919B7}" type="datetime1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" y="459931"/>
            <a:ext cx="12191999" cy="6398069"/>
          </a:xfrm>
          <a:custGeom>
            <a:avLst/>
            <a:gdLst>
              <a:gd name="connsiteX0" fmla="*/ 12191999 w 12191999"/>
              <a:gd name="connsiteY0" fmla="*/ 3092658 h 6398069"/>
              <a:gd name="connsiteX1" fmla="*/ 12191999 w 12191999"/>
              <a:gd name="connsiteY1" fmla="*/ 3816508 h 6398069"/>
              <a:gd name="connsiteX2" fmla="*/ 9610437 w 12191999"/>
              <a:gd name="connsiteY2" fmla="*/ 6398069 h 6398069"/>
              <a:gd name="connsiteX3" fmla="*/ 8773270 w 12191999"/>
              <a:gd name="connsiteY3" fmla="*/ 6398069 h 6398069"/>
              <a:gd name="connsiteX4" fmla="*/ 11992975 w 12191999"/>
              <a:gd name="connsiteY4" fmla="*/ 3178365 h 6398069"/>
              <a:gd name="connsiteX5" fmla="*/ 12145736 w 12191999"/>
              <a:gd name="connsiteY5" fmla="*/ 3097092 h 6398069"/>
              <a:gd name="connsiteX6" fmla="*/ 4530854 w 12191999"/>
              <a:gd name="connsiteY6" fmla="*/ 3091673 h 6398069"/>
              <a:gd name="connsiteX7" fmla="*/ 4740147 w 12191999"/>
              <a:gd name="connsiteY7" fmla="*/ 3178364 h 6398069"/>
              <a:gd name="connsiteX8" fmla="*/ 4740147 w 12191999"/>
              <a:gd name="connsiteY8" fmla="*/ 3596947 h 6398069"/>
              <a:gd name="connsiteX9" fmla="*/ 1939024 w 12191999"/>
              <a:gd name="connsiteY9" fmla="*/ 6398069 h 6398069"/>
              <a:gd name="connsiteX10" fmla="*/ 1101858 w 12191999"/>
              <a:gd name="connsiteY10" fmla="*/ 6398069 h 6398069"/>
              <a:gd name="connsiteX11" fmla="*/ 4321563 w 12191999"/>
              <a:gd name="connsiteY11" fmla="*/ 3178364 h 6398069"/>
              <a:gd name="connsiteX12" fmla="*/ 4530854 w 12191999"/>
              <a:gd name="connsiteY12" fmla="*/ 3091673 h 6398069"/>
              <a:gd name="connsiteX13" fmla="*/ 11040216 w 12191999"/>
              <a:gd name="connsiteY13" fmla="*/ 3091671 h 6398069"/>
              <a:gd name="connsiteX14" fmla="*/ 11249507 w 12191999"/>
              <a:gd name="connsiteY14" fmla="*/ 3178365 h 6398069"/>
              <a:gd name="connsiteX15" fmla="*/ 11249508 w 12191999"/>
              <a:gd name="connsiteY15" fmla="*/ 3596947 h 6398069"/>
              <a:gd name="connsiteX16" fmla="*/ 8448386 w 12191999"/>
              <a:gd name="connsiteY16" fmla="*/ 6398069 h 6398069"/>
              <a:gd name="connsiteX17" fmla="*/ 7611219 w 12191999"/>
              <a:gd name="connsiteY17" fmla="*/ 6398069 h 6398069"/>
              <a:gd name="connsiteX18" fmla="*/ 10830924 w 12191999"/>
              <a:gd name="connsiteY18" fmla="*/ 3178365 h 6398069"/>
              <a:gd name="connsiteX19" fmla="*/ 11040216 w 12191999"/>
              <a:gd name="connsiteY19" fmla="*/ 3091671 h 6398069"/>
              <a:gd name="connsiteX20" fmla="*/ 7784837 w 12191999"/>
              <a:gd name="connsiteY20" fmla="*/ 3091671 h 6398069"/>
              <a:gd name="connsiteX21" fmla="*/ 7994129 w 12191999"/>
              <a:gd name="connsiteY21" fmla="*/ 3178364 h 6398069"/>
              <a:gd name="connsiteX22" fmla="*/ 7994129 w 12191999"/>
              <a:gd name="connsiteY22" fmla="*/ 3596946 h 6398069"/>
              <a:gd name="connsiteX23" fmla="*/ 5193007 w 12191999"/>
              <a:gd name="connsiteY23" fmla="*/ 6398069 h 6398069"/>
              <a:gd name="connsiteX24" fmla="*/ 4355840 w 12191999"/>
              <a:gd name="connsiteY24" fmla="*/ 6398069 h 6398069"/>
              <a:gd name="connsiteX25" fmla="*/ 7575545 w 12191999"/>
              <a:gd name="connsiteY25" fmla="*/ 3178364 h 6398069"/>
              <a:gd name="connsiteX26" fmla="*/ 7784837 w 12191999"/>
              <a:gd name="connsiteY26" fmla="*/ 3091671 h 6398069"/>
              <a:gd name="connsiteX27" fmla="*/ 3387854 w 12191999"/>
              <a:gd name="connsiteY27" fmla="*/ 3091671 h 6398069"/>
              <a:gd name="connsiteX28" fmla="*/ 3597145 w 12191999"/>
              <a:gd name="connsiteY28" fmla="*/ 3178364 h 6398069"/>
              <a:gd name="connsiteX29" fmla="*/ 3597146 w 12191999"/>
              <a:gd name="connsiteY29" fmla="*/ 3596945 h 6398069"/>
              <a:gd name="connsiteX30" fmla="*/ 796022 w 12191999"/>
              <a:gd name="connsiteY30" fmla="*/ 6398069 h 6398069"/>
              <a:gd name="connsiteX31" fmla="*/ 0 w 12191999"/>
              <a:gd name="connsiteY31" fmla="*/ 6398069 h 6398069"/>
              <a:gd name="connsiteX32" fmla="*/ 0 w 12191999"/>
              <a:gd name="connsiteY32" fmla="*/ 6356926 h 6398069"/>
              <a:gd name="connsiteX33" fmla="*/ 3178563 w 12191999"/>
              <a:gd name="connsiteY33" fmla="*/ 3178364 h 6398069"/>
              <a:gd name="connsiteX34" fmla="*/ 3387854 w 12191999"/>
              <a:gd name="connsiteY34" fmla="*/ 3091671 h 6398069"/>
              <a:gd name="connsiteX35" fmla="*/ 8611730 w 12191999"/>
              <a:gd name="connsiteY35" fmla="*/ 1181100 h 6398069"/>
              <a:gd name="connsiteX36" fmla="*/ 8821021 w 12191999"/>
              <a:gd name="connsiteY36" fmla="*/ 1267792 h 6398069"/>
              <a:gd name="connsiteX37" fmla="*/ 8821021 w 12191999"/>
              <a:gd name="connsiteY37" fmla="*/ 1686374 h 6398069"/>
              <a:gd name="connsiteX38" fmla="*/ 4217018 w 12191999"/>
              <a:gd name="connsiteY38" fmla="*/ 6290379 h 6398069"/>
              <a:gd name="connsiteX39" fmla="*/ 3798436 w 12191999"/>
              <a:gd name="connsiteY39" fmla="*/ 6290379 h 6398069"/>
              <a:gd name="connsiteX40" fmla="*/ 3798436 w 12191999"/>
              <a:gd name="connsiteY40" fmla="*/ 5871796 h 6398069"/>
              <a:gd name="connsiteX41" fmla="*/ 8402438 w 12191999"/>
              <a:gd name="connsiteY41" fmla="*/ 1267792 h 6398069"/>
              <a:gd name="connsiteX42" fmla="*/ 8611730 w 12191999"/>
              <a:gd name="connsiteY42" fmla="*/ 1181100 h 6398069"/>
              <a:gd name="connsiteX43" fmla="*/ 7549887 w 12191999"/>
              <a:gd name="connsiteY43" fmla="*/ 1181099 h 6398069"/>
              <a:gd name="connsiteX44" fmla="*/ 7759179 w 12191999"/>
              <a:gd name="connsiteY44" fmla="*/ 1267790 h 6398069"/>
              <a:gd name="connsiteX45" fmla="*/ 7759179 w 12191999"/>
              <a:gd name="connsiteY45" fmla="*/ 1686374 h 6398069"/>
              <a:gd name="connsiteX46" fmla="*/ 3155176 w 12191999"/>
              <a:gd name="connsiteY46" fmla="*/ 6290378 h 6398069"/>
              <a:gd name="connsiteX47" fmla="*/ 2736593 w 12191999"/>
              <a:gd name="connsiteY47" fmla="*/ 6290378 h 6398069"/>
              <a:gd name="connsiteX48" fmla="*/ 2736593 w 12191999"/>
              <a:gd name="connsiteY48" fmla="*/ 5871795 h 6398069"/>
              <a:gd name="connsiteX49" fmla="*/ 7340595 w 12191999"/>
              <a:gd name="connsiteY49" fmla="*/ 1267791 h 6398069"/>
              <a:gd name="connsiteX50" fmla="*/ 7549887 w 12191999"/>
              <a:gd name="connsiteY50" fmla="*/ 1181099 h 6398069"/>
              <a:gd name="connsiteX51" fmla="*/ 4232402 w 12191999"/>
              <a:gd name="connsiteY51" fmla="*/ 1181099 h 6398069"/>
              <a:gd name="connsiteX52" fmla="*/ 4441695 w 12191999"/>
              <a:gd name="connsiteY52" fmla="*/ 1267791 h 6398069"/>
              <a:gd name="connsiteX53" fmla="*/ 4441695 w 12191999"/>
              <a:gd name="connsiteY53" fmla="*/ 1686374 h 6398069"/>
              <a:gd name="connsiteX54" fmla="*/ 0 w 12191999"/>
              <a:gd name="connsiteY54" fmla="*/ 6128068 h 6398069"/>
              <a:gd name="connsiteX55" fmla="*/ 0 w 12191999"/>
              <a:gd name="connsiteY55" fmla="*/ 5290902 h 6398069"/>
              <a:gd name="connsiteX56" fmla="*/ 4023113 w 12191999"/>
              <a:gd name="connsiteY56" fmla="*/ 1267791 h 6398069"/>
              <a:gd name="connsiteX57" fmla="*/ 4232402 w 12191999"/>
              <a:gd name="connsiteY57" fmla="*/ 1181099 h 6398069"/>
              <a:gd name="connsiteX58" fmla="*/ 2543307 w 12191999"/>
              <a:gd name="connsiteY58" fmla="*/ 800100 h 6398069"/>
              <a:gd name="connsiteX59" fmla="*/ 2752598 w 12191999"/>
              <a:gd name="connsiteY59" fmla="*/ 886791 h 6398069"/>
              <a:gd name="connsiteX60" fmla="*/ 2752598 w 12191999"/>
              <a:gd name="connsiteY60" fmla="*/ 1305374 h 6398069"/>
              <a:gd name="connsiteX61" fmla="*/ 2 w 12191999"/>
              <a:gd name="connsiteY61" fmla="*/ 4057969 h 6398069"/>
              <a:gd name="connsiteX62" fmla="*/ 2 w 12191999"/>
              <a:gd name="connsiteY62" fmla="*/ 3220802 h 6398069"/>
              <a:gd name="connsiteX63" fmla="*/ 2334015 w 12191999"/>
              <a:gd name="connsiteY63" fmla="*/ 886790 h 6398069"/>
              <a:gd name="connsiteX64" fmla="*/ 2543307 w 12191999"/>
              <a:gd name="connsiteY64" fmla="*/ 800100 h 6398069"/>
              <a:gd name="connsiteX65" fmla="*/ 11140422 w 12191999"/>
              <a:gd name="connsiteY65" fmla="*/ 800099 h 6398069"/>
              <a:gd name="connsiteX66" fmla="*/ 11349713 w 12191999"/>
              <a:gd name="connsiteY66" fmla="*/ 886791 h 6398069"/>
              <a:gd name="connsiteX67" fmla="*/ 11349713 w 12191999"/>
              <a:gd name="connsiteY67" fmla="*/ 1305374 h 6398069"/>
              <a:gd name="connsiteX68" fmla="*/ 6745708 w 12191999"/>
              <a:gd name="connsiteY68" fmla="*/ 5909379 h 6398069"/>
              <a:gd name="connsiteX69" fmla="*/ 6327125 w 12191999"/>
              <a:gd name="connsiteY69" fmla="*/ 5909379 h 6398069"/>
              <a:gd name="connsiteX70" fmla="*/ 6327124 w 12191999"/>
              <a:gd name="connsiteY70" fmla="*/ 5490795 h 6398069"/>
              <a:gd name="connsiteX71" fmla="*/ 10931130 w 12191999"/>
              <a:gd name="connsiteY71" fmla="*/ 886791 h 6398069"/>
              <a:gd name="connsiteX72" fmla="*/ 11140422 w 12191999"/>
              <a:gd name="connsiteY72" fmla="*/ 800099 h 6398069"/>
              <a:gd name="connsiteX73" fmla="*/ 12191999 w 12191999"/>
              <a:gd name="connsiteY73" fmla="*/ 686374 h 6398069"/>
              <a:gd name="connsiteX74" fmla="*/ 12191999 w 12191999"/>
              <a:gd name="connsiteY74" fmla="*/ 1523542 h 6398069"/>
              <a:gd name="connsiteX75" fmla="*/ 8606262 w 12191999"/>
              <a:gd name="connsiteY75" fmla="*/ 5109279 h 6398069"/>
              <a:gd name="connsiteX76" fmla="*/ 8187679 w 12191999"/>
              <a:gd name="connsiteY76" fmla="*/ 5109279 h 6398069"/>
              <a:gd name="connsiteX77" fmla="*/ 8187679 w 12191999"/>
              <a:gd name="connsiteY77" fmla="*/ 4690696 h 6398069"/>
              <a:gd name="connsiteX78" fmla="*/ 3686306 w 12191999"/>
              <a:gd name="connsiteY78" fmla="*/ 685799 h 6398069"/>
              <a:gd name="connsiteX79" fmla="*/ 3895597 w 12191999"/>
              <a:gd name="connsiteY79" fmla="*/ 772491 h 6398069"/>
              <a:gd name="connsiteX80" fmla="*/ 3895597 w 12191999"/>
              <a:gd name="connsiteY80" fmla="*/ 1191074 h 6398069"/>
              <a:gd name="connsiteX81" fmla="*/ 2 w 12191999"/>
              <a:gd name="connsiteY81" fmla="*/ 5086668 h 6398069"/>
              <a:gd name="connsiteX82" fmla="*/ 2 w 12191999"/>
              <a:gd name="connsiteY82" fmla="*/ 4249502 h 6398069"/>
              <a:gd name="connsiteX83" fmla="*/ 3477015 w 12191999"/>
              <a:gd name="connsiteY83" fmla="*/ 772491 h 6398069"/>
              <a:gd name="connsiteX84" fmla="*/ 3686306 w 12191999"/>
              <a:gd name="connsiteY84" fmla="*/ 685799 h 6398069"/>
              <a:gd name="connsiteX85" fmla="*/ 2302006 w 12191999"/>
              <a:gd name="connsiteY85" fmla="*/ 1 h 6398069"/>
              <a:gd name="connsiteX86" fmla="*/ 2511298 w 12191999"/>
              <a:gd name="connsiteY86" fmla="*/ 86692 h 6398069"/>
              <a:gd name="connsiteX87" fmla="*/ 2511298 w 12191999"/>
              <a:gd name="connsiteY87" fmla="*/ 505275 h 6398069"/>
              <a:gd name="connsiteX88" fmla="*/ 1 w 12191999"/>
              <a:gd name="connsiteY88" fmla="*/ 3016571 h 6398069"/>
              <a:gd name="connsiteX89" fmla="*/ 1 w 12191999"/>
              <a:gd name="connsiteY89" fmla="*/ 2179406 h 6398069"/>
              <a:gd name="connsiteX90" fmla="*/ 2092714 w 12191999"/>
              <a:gd name="connsiteY90" fmla="*/ 86691 h 6398069"/>
              <a:gd name="connsiteX91" fmla="*/ 2302006 w 12191999"/>
              <a:gd name="connsiteY91" fmla="*/ 1 h 6398069"/>
              <a:gd name="connsiteX92" fmla="*/ 1238770 w 12191999"/>
              <a:gd name="connsiteY92" fmla="*/ 0 h 6398069"/>
              <a:gd name="connsiteX93" fmla="*/ 1448062 w 12191999"/>
              <a:gd name="connsiteY93" fmla="*/ 86691 h 6398069"/>
              <a:gd name="connsiteX94" fmla="*/ 1448062 w 12191999"/>
              <a:gd name="connsiteY94" fmla="*/ 505274 h 6398069"/>
              <a:gd name="connsiteX95" fmla="*/ 2 w 12191999"/>
              <a:gd name="connsiteY95" fmla="*/ 1953335 h 6398069"/>
              <a:gd name="connsiteX96" fmla="*/ 2 w 12191999"/>
              <a:gd name="connsiteY96" fmla="*/ 1116168 h 6398069"/>
              <a:gd name="connsiteX97" fmla="*/ 1029479 w 12191999"/>
              <a:gd name="connsiteY97" fmla="*/ 86691 h 6398069"/>
              <a:gd name="connsiteX98" fmla="*/ 1238770 w 12191999"/>
              <a:gd name="connsiteY98" fmla="*/ 0 h 639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191999" h="6398069">
                <a:moveTo>
                  <a:pt x="12191999" y="3092658"/>
                </a:moveTo>
                <a:lnTo>
                  <a:pt x="12191999" y="3816508"/>
                </a:lnTo>
                <a:lnTo>
                  <a:pt x="9610437" y="6398069"/>
                </a:lnTo>
                <a:lnTo>
                  <a:pt x="8773270" y="6398069"/>
                </a:lnTo>
                <a:lnTo>
                  <a:pt x="11992975" y="3178365"/>
                </a:lnTo>
                <a:cubicBezTo>
                  <a:pt x="12036321" y="3135020"/>
                  <a:pt x="12089766" y="3107929"/>
                  <a:pt x="12145736" y="3097092"/>
                </a:cubicBezTo>
                <a:close/>
                <a:moveTo>
                  <a:pt x="4530854" y="3091673"/>
                </a:moveTo>
                <a:cubicBezTo>
                  <a:pt x="4606603" y="3091673"/>
                  <a:pt x="4682351" y="3120570"/>
                  <a:pt x="4740147" y="3178364"/>
                </a:cubicBezTo>
                <a:cubicBezTo>
                  <a:pt x="4855734" y="3293952"/>
                  <a:pt x="4855734" y="3481358"/>
                  <a:pt x="4740147" y="3596947"/>
                </a:cubicBezTo>
                <a:lnTo>
                  <a:pt x="1939024" y="6398069"/>
                </a:lnTo>
                <a:lnTo>
                  <a:pt x="1101858" y="6398069"/>
                </a:lnTo>
                <a:lnTo>
                  <a:pt x="4321563" y="3178364"/>
                </a:lnTo>
                <a:cubicBezTo>
                  <a:pt x="4379358" y="3120570"/>
                  <a:pt x="4455106" y="3091672"/>
                  <a:pt x="4530854" y="3091673"/>
                </a:cubicBezTo>
                <a:close/>
                <a:moveTo>
                  <a:pt x="11040216" y="3091671"/>
                </a:moveTo>
                <a:cubicBezTo>
                  <a:pt x="11115964" y="3091671"/>
                  <a:pt x="11191713" y="3120569"/>
                  <a:pt x="11249507" y="3178365"/>
                </a:cubicBezTo>
                <a:cubicBezTo>
                  <a:pt x="11365097" y="3293952"/>
                  <a:pt x="11365097" y="3481358"/>
                  <a:pt x="11249508" y="3596947"/>
                </a:cubicBezTo>
                <a:lnTo>
                  <a:pt x="8448386" y="6398069"/>
                </a:lnTo>
                <a:lnTo>
                  <a:pt x="7611219" y="6398069"/>
                </a:lnTo>
                <a:lnTo>
                  <a:pt x="10830924" y="3178365"/>
                </a:lnTo>
                <a:cubicBezTo>
                  <a:pt x="10888719" y="3120569"/>
                  <a:pt x="10964467" y="3091672"/>
                  <a:pt x="11040216" y="3091671"/>
                </a:cubicBezTo>
                <a:close/>
                <a:moveTo>
                  <a:pt x="7784837" y="3091671"/>
                </a:moveTo>
                <a:cubicBezTo>
                  <a:pt x="7860586" y="3091671"/>
                  <a:pt x="7936335" y="3120569"/>
                  <a:pt x="7994129" y="3178364"/>
                </a:cubicBezTo>
                <a:cubicBezTo>
                  <a:pt x="8109717" y="3293952"/>
                  <a:pt x="8109718" y="3481357"/>
                  <a:pt x="7994129" y="3596946"/>
                </a:cubicBezTo>
                <a:lnTo>
                  <a:pt x="5193007" y="6398069"/>
                </a:lnTo>
                <a:lnTo>
                  <a:pt x="4355840" y="6398069"/>
                </a:lnTo>
                <a:lnTo>
                  <a:pt x="7575545" y="3178364"/>
                </a:lnTo>
                <a:cubicBezTo>
                  <a:pt x="7633340" y="3120569"/>
                  <a:pt x="7709089" y="3091671"/>
                  <a:pt x="7784837" y="3091671"/>
                </a:cubicBezTo>
                <a:close/>
                <a:moveTo>
                  <a:pt x="3387854" y="3091671"/>
                </a:moveTo>
                <a:cubicBezTo>
                  <a:pt x="3463603" y="3091671"/>
                  <a:pt x="3539351" y="3120569"/>
                  <a:pt x="3597145" y="3178364"/>
                </a:cubicBezTo>
                <a:cubicBezTo>
                  <a:pt x="3712734" y="3293951"/>
                  <a:pt x="3712734" y="3481356"/>
                  <a:pt x="3597146" y="3596945"/>
                </a:cubicBezTo>
                <a:lnTo>
                  <a:pt x="796022" y="6398069"/>
                </a:lnTo>
                <a:lnTo>
                  <a:pt x="0" y="6398069"/>
                </a:lnTo>
                <a:lnTo>
                  <a:pt x="0" y="6356926"/>
                </a:lnTo>
                <a:lnTo>
                  <a:pt x="3178563" y="3178364"/>
                </a:lnTo>
                <a:cubicBezTo>
                  <a:pt x="3236356" y="3120569"/>
                  <a:pt x="3312105" y="3091671"/>
                  <a:pt x="3387854" y="3091671"/>
                </a:cubicBezTo>
                <a:close/>
                <a:moveTo>
                  <a:pt x="8611730" y="1181100"/>
                </a:moveTo>
                <a:cubicBezTo>
                  <a:pt x="8687478" y="1181100"/>
                  <a:pt x="8763227" y="1209998"/>
                  <a:pt x="8821021" y="1267792"/>
                </a:cubicBezTo>
                <a:cubicBezTo>
                  <a:pt x="8936610" y="1383381"/>
                  <a:pt x="8936610" y="1570786"/>
                  <a:pt x="8821021" y="1686374"/>
                </a:cubicBezTo>
                <a:lnTo>
                  <a:pt x="4217018" y="6290379"/>
                </a:lnTo>
                <a:cubicBezTo>
                  <a:pt x="4101429" y="6405968"/>
                  <a:pt x="3914024" y="6405968"/>
                  <a:pt x="3798436" y="6290379"/>
                </a:cubicBezTo>
                <a:cubicBezTo>
                  <a:pt x="3682847" y="6174790"/>
                  <a:pt x="3682846" y="5987385"/>
                  <a:pt x="3798436" y="5871796"/>
                </a:cubicBezTo>
                <a:lnTo>
                  <a:pt x="8402438" y="1267792"/>
                </a:lnTo>
                <a:cubicBezTo>
                  <a:pt x="8460232" y="1209998"/>
                  <a:pt x="8535981" y="1181100"/>
                  <a:pt x="8611730" y="1181100"/>
                </a:cubicBezTo>
                <a:close/>
                <a:moveTo>
                  <a:pt x="7549887" y="1181099"/>
                </a:moveTo>
                <a:cubicBezTo>
                  <a:pt x="7625636" y="1181099"/>
                  <a:pt x="7701384" y="1209997"/>
                  <a:pt x="7759179" y="1267790"/>
                </a:cubicBezTo>
                <a:cubicBezTo>
                  <a:pt x="7874767" y="1383380"/>
                  <a:pt x="7874767" y="1570786"/>
                  <a:pt x="7759179" y="1686374"/>
                </a:cubicBezTo>
                <a:lnTo>
                  <a:pt x="3155176" y="6290378"/>
                </a:lnTo>
                <a:cubicBezTo>
                  <a:pt x="3039587" y="6405967"/>
                  <a:pt x="2852181" y="6405967"/>
                  <a:pt x="2736593" y="6290378"/>
                </a:cubicBezTo>
                <a:cubicBezTo>
                  <a:pt x="2621004" y="6174790"/>
                  <a:pt x="2621004" y="5987384"/>
                  <a:pt x="2736593" y="5871795"/>
                </a:cubicBezTo>
                <a:lnTo>
                  <a:pt x="7340595" y="1267791"/>
                </a:lnTo>
                <a:cubicBezTo>
                  <a:pt x="7398390" y="1209996"/>
                  <a:pt x="7474138" y="1181099"/>
                  <a:pt x="7549887" y="1181099"/>
                </a:cubicBezTo>
                <a:close/>
                <a:moveTo>
                  <a:pt x="4232402" y="1181099"/>
                </a:moveTo>
                <a:cubicBezTo>
                  <a:pt x="4308152" y="1181099"/>
                  <a:pt x="4383901" y="1209996"/>
                  <a:pt x="4441695" y="1267791"/>
                </a:cubicBezTo>
                <a:cubicBezTo>
                  <a:pt x="4557283" y="1383379"/>
                  <a:pt x="4557283" y="1570785"/>
                  <a:pt x="4441695" y="1686374"/>
                </a:cubicBezTo>
                <a:lnTo>
                  <a:pt x="0" y="6128068"/>
                </a:lnTo>
                <a:lnTo>
                  <a:pt x="0" y="5290902"/>
                </a:lnTo>
                <a:lnTo>
                  <a:pt x="4023113" y="1267791"/>
                </a:lnTo>
                <a:cubicBezTo>
                  <a:pt x="4080908" y="1209997"/>
                  <a:pt x="4156655" y="1181099"/>
                  <a:pt x="4232402" y="1181099"/>
                </a:cubicBezTo>
                <a:close/>
                <a:moveTo>
                  <a:pt x="2543307" y="800100"/>
                </a:moveTo>
                <a:cubicBezTo>
                  <a:pt x="2619056" y="800099"/>
                  <a:pt x="2694804" y="828996"/>
                  <a:pt x="2752598" y="886791"/>
                </a:cubicBezTo>
                <a:cubicBezTo>
                  <a:pt x="2868187" y="1002379"/>
                  <a:pt x="2868187" y="1189785"/>
                  <a:pt x="2752598" y="1305374"/>
                </a:cubicBezTo>
                <a:lnTo>
                  <a:pt x="2" y="4057969"/>
                </a:lnTo>
                <a:lnTo>
                  <a:pt x="2" y="3220802"/>
                </a:lnTo>
                <a:lnTo>
                  <a:pt x="2334015" y="886790"/>
                </a:lnTo>
                <a:cubicBezTo>
                  <a:pt x="2391809" y="828996"/>
                  <a:pt x="2467558" y="800099"/>
                  <a:pt x="2543307" y="800100"/>
                </a:cubicBezTo>
                <a:close/>
                <a:moveTo>
                  <a:pt x="11140422" y="800099"/>
                </a:moveTo>
                <a:cubicBezTo>
                  <a:pt x="11216171" y="800099"/>
                  <a:pt x="11291919" y="828996"/>
                  <a:pt x="11349713" y="886791"/>
                </a:cubicBezTo>
                <a:cubicBezTo>
                  <a:pt x="11465303" y="1002379"/>
                  <a:pt x="11465302" y="1189786"/>
                  <a:pt x="11349713" y="1305374"/>
                </a:cubicBezTo>
                <a:lnTo>
                  <a:pt x="6745708" y="5909379"/>
                </a:lnTo>
                <a:cubicBezTo>
                  <a:pt x="6630120" y="6024967"/>
                  <a:pt x="6442714" y="6024967"/>
                  <a:pt x="6327125" y="5909379"/>
                </a:cubicBezTo>
                <a:cubicBezTo>
                  <a:pt x="6211536" y="5793789"/>
                  <a:pt x="6211536" y="5606384"/>
                  <a:pt x="6327124" y="5490795"/>
                </a:cubicBezTo>
                <a:lnTo>
                  <a:pt x="10931130" y="886791"/>
                </a:lnTo>
                <a:cubicBezTo>
                  <a:pt x="10988924" y="828996"/>
                  <a:pt x="11064674" y="800099"/>
                  <a:pt x="11140422" y="800099"/>
                </a:cubicBezTo>
                <a:close/>
                <a:moveTo>
                  <a:pt x="12191999" y="686374"/>
                </a:moveTo>
                <a:lnTo>
                  <a:pt x="12191999" y="1523542"/>
                </a:lnTo>
                <a:lnTo>
                  <a:pt x="8606262" y="5109279"/>
                </a:lnTo>
                <a:cubicBezTo>
                  <a:pt x="8490673" y="5224868"/>
                  <a:pt x="8303268" y="5224868"/>
                  <a:pt x="8187679" y="5109279"/>
                </a:cubicBezTo>
                <a:cubicBezTo>
                  <a:pt x="8072091" y="4993691"/>
                  <a:pt x="8072091" y="4806285"/>
                  <a:pt x="8187679" y="4690696"/>
                </a:cubicBezTo>
                <a:close/>
                <a:moveTo>
                  <a:pt x="3686306" y="685799"/>
                </a:moveTo>
                <a:cubicBezTo>
                  <a:pt x="3762056" y="685799"/>
                  <a:pt x="3837803" y="714696"/>
                  <a:pt x="3895597" y="772491"/>
                </a:cubicBezTo>
                <a:cubicBezTo>
                  <a:pt x="4011187" y="888079"/>
                  <a:pt x="4011187" y="1075485"/>
                  <a:pt x="3895597" y="1191074"/>
                </a:cubicBezTo>
                <a:lnTo>
                  <a:pt x="2" y="5086668"/>
                </a:lnTo>
                <a:lnTo>
                  <a:pt x="2" y="4249502"/>
                </a:lnTo>
                <a:lnTo>
                  <a:pt x="3477015" y="772491"/>
                </a:lnTo>
                <a:cubicBezTo>
                  <a:pt x="3534809" y="714697"/>
                  <a:pt x="3610558" y="685799"/>
                  <a:pt x="3686306" y="685799"/>
                </a:cubicBezTo>
                <a:close/>
                <a:moveTo>
                  <a:pt x="2302006" y="1"/>
                </a:moveTo>
                <a:cubicBezTo>
                  <a:pt x="2377754" y="0"/>
                  <a:pt x="2453503" y="28897"/>
                  <a:pt x="2511298" y="86692"/>
                </a:cubicBezTo>
                <a:cubicBezTo>
                  <a:pt x="2626888" y="202281"/>
                  <a:pt x="2626888" y="389687"/>
                  <a:pt x="2511298" y="505275"/>
                </a:cubicBezTo>
                <a:lnTo>
                  <a:pt x="1" y="3016571"/>
                </a:lnTo>
                <a:lnTo>
                  <a:pt x="1" y="2179406"/>
                </a:lnTo>
                <a:lnTo>
                  <a:pt x="2092714" y="86691"/>
                </a:lnTo>
                <a:cubicBezTo>
                  <a:pt x="2150510" y="28898"/>
                  <a:pt x="2226258" y="1"/>
                  <a:pt x="2302006" y="1"/>
                </a:cubicBezTo>
                <a:close/>
                <a:moveTo>
                  <a:pt x="1238770" y="0"/>
                </a:moveTo>
                <a:cubicBezTo>
                  <a:pt x="1314519" y="-1"/>
                  <a:pt x="1390267" y="28896"/>
                  <a:pt x="1448062" y="86691"/>
                </a:cubicBezTo>
                <a:cubicBezTo>
                  <a:pt x="1563651" y="202280"/>
                  <a:pt x="1563651" y="389686"/>
                  <a:pt x="1448062" y="505274"/>
                </a:cubicBezTo>
                <a:lnTo>
                  <a:pt x="2" y="1953335"/>
                </a:lnTo>
                <a:lnTo>
                  <a:pt x="2" y="1116168"/>
                </a:lnTo>
                <a:lnTo>
                  <a:pt x="1029479" y="86691"/>
                </a:lnTo>
                <a:cubicBezTo>
                  <a:pt x="1087273" y="28897"/>
                  <a:pt x="1163022" y="0"/>
                  <a:pt x="12387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04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9498-3D3D-45DC-806D-0EE0F839C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B860E-35E7-4242-8436-6287F80F3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289-EA79-4267-9088-CE29FE1B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446A4-72E4-4A24-B8CB-F04BAEC9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BFD46-185E-4857-8100-AB3A780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7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D1B63B-C4A6-4AC7-AACB-71B02CC550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628FA-FDC1-4995-8404-F438A7601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52FF-3F35-487A-8E64-945744C5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7BA2-EE15-4207-9670-1F8EE3E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12A16-501E-45D6-98A5-86038D4B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9B6B-B4A1-4C9E-9D7F-C1978134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9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AC05-55F6-4B51-8617-B7C83E62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4CB0C-6E09-4D56-8985-8ABBB3B1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6BB8-DD3A-4E30-9836-8A07BFC0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E7500-3D78-4C58-9C40-9657CC20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F7BEE-58B2-4DE8-AEA5-6D1AE5C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C0DD-29D3-4415-A1E5-CE299348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5AEE-4DB9-4C49-AD0F-861891F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B7B9-3B3E-4CC8-9FC7-20DFA072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0F83F-E14B-47E4-938F-E77F3F84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6763E-1216-4916-8E8F-93C62868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EF6-AB1D-40FB-B7D5-8BA0F0AE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1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6C37-47A0-4975-9DFE-903C3B18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ED3F-6BE7-4E69-8DE9-5F72C97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09EA-B86D-4A42-A404-1ED0F290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701B7-D7D9-4111-ADCE-181BE9E4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D520E-6F6E-4F31-9041-C30518E2F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6C88A-E581-49A0-A2E1-75AD3D0E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BA8B2-FCA0-49E5-BD99-62D9B056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61F1B-52F8-4DC6-ABE4-391B67D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24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E9C0-6007-47D0-B915-E69F6CC5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E28B1-2CCB-413F-8118-203DDF7C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00982-7A4C-4202-AF36-366E5356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DC22F-25CD-4CF2-8F06-CC051A1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19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B05817-B5D5-4209-B457-67075383A2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553DA-C503-42A1-B94C-92C2A204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9AB78-3C7D-4150-BCE1-ABA47C6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A985-734C-43C3-B49E-6E95B4C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9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5120-494D-4D2C-A01F-AC79A793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CEA9-29CC-47C6-84D7-4C56A14E0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86D63-8F1B-448D-9EF8-75396B6F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C1FBA-5733-42D1-849C-197FB1CC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E353-E92F-499E-94B9-E054B9C6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5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7C5D-5E95-4360-BC50-F194AC94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0847-9AEC-47F2-9124-B1A93BFF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57F4-2DBD-45FB-8BB5-6F04386E7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5FA95-1C15-420D-A9E5-C3C70744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15415-68BE-46C7-A478-4467A9F5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C2CD-BF10-45AD-9B8F-1C53842B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60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2153-5C86-43D6-A736-3107CD29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1947F-753A-478A-9AA9-EB5C69C0A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3DB23-6922-45DB-BB87-50DA5950A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A753-83BD-480D-82B5-B0B18261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45F4-5359-4717-97D1-8103442F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9E352-E663-47B2-8D6E-8ECBC370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9B92-9ABE-4105-8B8E-6B070DB3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49B1-716D-407D-8BA2-70487C2AE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6D3A-C9C4-4B4A-8C5B-E8BCA8A2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41E0-E618-428E-AA95-7107417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7BDDA-A9EF-40E4-95CB-42D53DFE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55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AC94F-B3EF-4D99-9F41-E13C85E0B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2A55-8468-42FD-ABDE-CBA7D7FC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324FB-D1D8-4E7D-85F9-D0ED4E5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9F1D8-D3E3-4449-BCD1-A10F2A7D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8C6E-D2FE-44B0-BA59-556D9BA3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8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0FF7-AD45-4BFE-A14F-3241F102A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3D033-ACC5-4353-B8E1-D3239535D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C6AF-66F3-4FBB-A6E1-C503EC40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6547-74ED-497F-9A95-ACDA2A28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B96B5-B646-45CB-9D25-22F9917F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2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16E7-3B84-4AFC-B782-C63E303D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CF24-54EC-4521-93D9-67D817E55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22CB9-CEDA-4563-A4CA-994A59A6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9F437-B3A5-4DA8-B937-8BC0B177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24C73-A138-4767-A3A7-C962F6FD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5B38B-387C-4A30-8CE5-3499FC4A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5281-7232-4B5A-B8B7-FE4B0776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D15D3-618C-42C1-85A4-8284161D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7C8EA-E674-4337-94C1-86F0DEA0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DA8BA-466C-4E54-BDA0-5814F64E6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EEFC0-0B43-460B-B3D5-53942FD49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B2DBEB-5756-4447-9424-FCFCEA5F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C83A2-C34A-4BF9-859C-C3D70D0D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ADF67-381D-464D-BD63-2EA0DABB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0364-BDFC-445E-B1F2-C64F8787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705AD-0F45-443D-896F-65C423D3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A49D4-3BDF-4090-B21E-DC52AE44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5F033-CBD1-4858-AB44-1F2BF917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8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BFBC5-51D3-429D-9BF0-C6D16CD2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15756-9D95-4071-8421-9CF2D6E6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D812-1A9D-4719-8325-F69E132E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3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9E53-FB07-4771-ACE9-175E6596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6A13-6207-4AA7-87D2-519E1576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B661B-A28A-480D-839C-47FC02113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6E524-1887-428A-890E-8F3936FD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F454-5896-4124-9550-E3D1FAB8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99D96-DFAE-4DB3-80A5-1392A4AB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2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37E6-45DF-4155-98BB-24EBA8F2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3FF97-486F-4CE5-A8FE-D9B39F150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AE756-8277-49BB-A957-23DD9EB85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7E21C-E140-48F9-B308-36F8BB89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BB4D5-AA1E-4679-BD84-9930E0C5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CDF06-52DE-42A9-9964-C3625D3B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F142E-F759-416C-BE4C-B1289E32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097B5-6894-41B2-BB5C-58A48304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DCBD0-532F-49BF-847E-BF8EEFB84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57364-A683-4BAB-A6C1-4C6A95312C7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CAFA-6F06-42A0-BD48-B8ACE5162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62E65-7D28-42BF-B56F-BA1EBA604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11F3F-40FC-4038-BE9C-246AFB6E1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0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BC4E8-B340-47A6-8625-A0E70AAD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87994-A22D-436F-9DE1-D73FB2F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AE11-B985-4463-B185-5130F1D9F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D240-F039-4337-B5FD-3E68A9461EE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C4FE-129B-4D44-AC4E-5FEADFC7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9951-9F10-4580-A149-88C44DD7B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Arabic Typesetting" panose="03020402040406030203" pitchFamily="66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8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9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0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" TargetMode="External"/><Relationship Id="rId2" Type="http://schemas.openxmlformats.org/officeDocument/2006/relationships/hyperlink" Target="https://www.pluralsigh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dotnet.microsoft.com/learn/aspne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2.vsdx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b="68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14395" r="104" b="6895"/>
          <a:stretch/>
        </p:blipFill>
        <p:spPr/>
      </p:pic>
      <p:grpSp>
        <p:nvGrpSpPr>
          <p:cNvPr id="13" name="Group 12"/>
          <p:cNvGrpSpPr/>
          <p:nvPr/>
        </p:nvGrpSpPr>
        <p:grpSpPr>
          <a:xfrm>
            <a:off x="2931704" y="459931"/>
            <a:ext cx="6240327" cy="5825030"/>
            <a:chOff x="330197" y="1257300"/>
            <a:chExt cx="4577779" cy="4419600"/>
          </a:xfrm>
        </p:grpSpPr>
        <p:sp>
          <p:nvSpPr>
            <p:cNvPr id="9" name="Oval 8"/>
            <p:cNvSpPr/>
            <p:nvPr/>
          </p:nvSpPr>
          <p:spPr>
            <a:xfrm>
              <a:off x="409288" y="1257300"/>
              <a:ext cx="4419600" cy="44196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330197" y="4190733"/>
              <a:ext cx="4577779" cy="93407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Thực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hiện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1910136 –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Tôn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Thất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Nhật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Minh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1911162 – Mai Thanh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Lâm</a:t>
              </a:r>
              <a:endParaRPr lang="en-US" sz="20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1910137-Trần </a:t>
              </a:r>
              <a:r>
                <a:rPr lang="en-US" sz="2000" b="1" dirty="0" err="1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Đình</a:t>
              </a:r>
              <a:r>
                <a:rPr lang="en-US" sz="2000" b="1" dirty="0">
                  <a:solidFill>
                    <a:schemeClr val="bg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Nam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8F8B8867-EBB6-48E2-A894-F8DB1898964B}"/>
              </a:ext>
            </a:extLst>
          </p:cNvPr>
          <p:cNvSpPr txBox="1">
            <a:spLocks/>
          </p:cNvSpPr>
          <p:nvPr/>
        </p:nvSpPr>
        <p:spPr>
          <a:xfrm>
            <a:off x="3152248" y="2688226"/>
            <a:ext cx="5887495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XÂY DỰNG ỨNG DỤNG QUẢN LÝ CỬA HÀNG THỜI TRANG TRẺ EM</a:t>
            </a:r>
            <a:endParaRPr lang="en-US" sz="2800" b="1" dirty="0">
              <a:solidFill>
                <a:schemeClr val="accent2">
                  <a:lumMod val="40000"/>
                  <a:lumOff val="60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4D26A2-0FDF-4841-B207-16228FBE5BA2}"/>
              </a:ext>
            </a:extLst>
          </p:cNvPr>
          <p:cNvSpPr txBox="1">
            <a:spLocks/>
          </p:cNvSpPr>
          <p:nvPr/>
        </p:nvSpPr>
        <p:spPr>
          <a:xfrm>
            <a:off x="3152248" y="1904263"/>
            <a:ext cx="588749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- ĐỒ ÁN CƠ SỞ -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05FC174-BEFE-483A-9F53-7F4681F80A32}"/>
              </a:ext>
            </a:extLst>
          </p:cNvPr>
          <p:cNvSpPr txBox="1">
            <a:spLocks/>
          </p:cNvSpPr>
          <p:nvPr/>
        </p:nvSpPr>
        <p:spPr>
          <a:xfrm>
            <a:off x="3152248" y="3658965"/>
            <a:ext cx="588749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GVHD: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Trần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Thị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 Linh</a:t>
            </a:r>
          </a:p>
        </p:txBody>
      </p:sp>
      <p:pic>
        <p:nvPicPr>
          <p:cNvPr id="2050" name="Picture 2" descr="Tất cả thông báo – Trường Đại học Đà Lạt">
            <a:extLst>
              <a:ext uri="{FF2B5EF4-FFF2-40B4-BE49-F238E27FC236}">
                <a16:creationId xmlns:a16="http://schemas.microsoft.com/office/drawing/2014/main" id="{98F724F6-5F3D-428E-9DCD-616A7C79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214" y="100479"/>
            <a:ext cx="950399" cy="9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32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13300" y="-3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199063" y="6854817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3: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Đăng kí thành viên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832864" y="6858000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D64C3-525F-41CA-8AB6-23022BDFC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26" y="-96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B8FA4CC-D198-48D2-A7C4-3CE253C56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825691"/>
              </p:ext>
            </p:extLst>
          </p:nvPr>
        </p:nvGraphicFramePr>
        <p:xfrm>
          <a:off x="6231626" y="0"/>
          <a:ext cx="50863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6" imgW="4183075" imgH="6291072" progId="Visio.Drawing.11">
                  <p:embed/>
                </p:oleObj>
              </mc:Choice>
              <mc:Fallback>
                <p:oleObj r:id="rId6" imgW="4183075" imgH="62910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1626" y="0"/>
                        <a:ext cx="5086350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369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13300" y="-3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530647" y="2166021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4: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Xem thông tin về sản phẩm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D64C3-525F-41CA-8AB6-23022BDFC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26" y="-96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B8FA4CC-D198-48D2-A7C4-3CE253C56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900121"/>
              </p:ext>
            </p:extLst>
          </p:nvPr>
        </p:nvGraphicFramePr>
        <p:xfrm>
          <a:off x="6231626" y="0"/>
          <a:ext cx="5086350" cy="6736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6" imgW="4183075" imgH="6291072" progId="Visio.Drawing.11">
                  <p:embed/>
                </p:oleObj>
              </mc:Choice>
              <mc:Fallback>
                <p:oleObj r:id="rId6" imgW="4183075" imgH="6291072" progId="Visio.Drawing.11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B8FA4CC-D198-48D2-A7C4-3CE253C569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1626" y="0"/>
                        <a:ext cx="5086350" cy="6736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21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4592591" y="0"/>
            <a:ext cx="759940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48655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127625" y="6858000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530647" y="2166021"/>
            <a:ext cx="3574647" cy="22329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5: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Đặt hàng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918698" y="6858000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D64C3-525F-41CA-8AB6-23022BDFC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26" y="-96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C3020C6-0C94-4B5C-94F8-4A8006141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-457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D48A418-6B33-4235-AC72-EF117BAA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AC6A25C-EB63-4F7C-BAC8-6750EB5442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436458"/>
              </p:ext>
            </p:extLst>
          </p:nvPr>
        </p:nvGraphicFramePr>
        <p:xfrm>
          <a:off x="6231626" y="0"/>
          <a:ext cx="50482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r:id="rId6" imgW="2856281" imgH="4515917" progId="Visio.Drawing.11">
                  <p:embed/>
                </p:oleObj>
              </mc:Choice>
              <mc:Fallback>
                <p:oleObj r:id="rId6" imgW="2856281" imgH="4515917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1626" y="0"/>
                        <a:ext cx="5048250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54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4592591" y="0"/>
            <a:ext cx="759940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48655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127625" y="6858000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530647" y="2166021"/>
            <a:ext cx="3574647" cy="22329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6: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Đổi mật khẩu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918698" y="6858000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D64C3-525F-41CA-8AB6-23022BDFC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26" y="-96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C3020C6-0C94-4B5C-94F8-4A8006141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-457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D48A418-6B33-4235-AC72-EF117BAA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99DBE9-80D5-4C7D-87A4-607CCE871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4028F2C-BF33-4052-9578-7FEEC9562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452251"/>
              </p:ext>
            </p:extLst>
          </p:nvPr>
        </p:nvGraphicFramePr>
        <p:xfrm>
          <a:off x="6745181" y="-7"/>
          <a:ext cx="4502150" cy="6858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6" imgW="4246474" imgH="7645603" progId="Visio.Drawing.11">
                  <p:embed/>
                </p:oleObj>
              </mc:Choice>
              <mc:Fallback>
                <p:oleObj r:id="rId6" imgW="4246474" imgH="764560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5181" y="-7"/>
                        <a:ext cx="4502150" cy="68580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96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4592591" y="0"/>
            <a:ext cx="759940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48655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127625" y="6858000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530647" y="2166021"/>
            <a:ext cx="3574647" cy="22329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7: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Xóa Member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918698" y="6858000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D64C3-525F-41CA-8AB6-23022BDFC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26" y="-96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C3020C6-0C94-4B5C-94F8-4A8006141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-457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D48A418-6B33-4235-AC72-EF117BAA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99DBE9-80D5-4C7D-87A4-607CCE871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196455F-82AB-40CD-B767-AD097F06F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4234F77-1618-4203-9211-F76A2789D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474911"/>
              </p:ext>
            </p:extLst>
          </p:nvPr>
        </p:nvGraphicFramePr>
        <p:xfrm>
          <a:off x="6644270" y="-3"/>
          <a:ext cx="5538680" cy="6858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6" imgW="4183075" imgH="6291072" progId="Visio.Drawing.11">
                  <p:embed/>
                </p:oleObj>
              </mc:Choice>
              <mc:Fallback>
                <p:oleObj r:id="rId6" imgW="4183075" imgH="62910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4270" y="-3"/>
                        <a:ext cx="5538680" cy="68580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29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4592591" y="0"/>
            <a:ext cx="759940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48655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127625" y="6858000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530647" y="2166021"/>
            <a:ext cx="3574647" cy="22329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8: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Thêm sản phẩm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918698" y="6858000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D64C3-525F-41CA-8AB6-23022BDFC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26" y="-96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C3020C6-0C94-4B5C-94F8-4A8006141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-457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D48A418-6B33-4235-AC72-EF117BAA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99DBE9-80D5-4C7D-87A4-607CCE871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196455F-82AB-40CD-B767-AD097F06F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2A082537-35F1-4350-A3A1-4456DFA79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-4572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447A0294-5F58-4092-AA29-FC332E5FF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134053"/>
              </p:ext>
            </p:extLst>
          </p:nvPr>
        </p:nvGraphicFramePr>
        <p:xfrm>
          <a:off x="6599820" y="-1"/>
          <a:ext cx="5583130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6" imgW="4183075" imgH="6291072" progId="Visio.Drawing.11">
                  <p:embed/>
                </p:oleObj>
              </mc:Choice>
              <mc:Fallback>
                <p:oleObj r:id="rId6" imgW="4183075" imgH="629107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820" y="-1"/>
                        <a:ext cx="5583130" cy="68580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75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4592591" y="0"/>
            <a:ext cx="759940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48655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127625" y="6858000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530647" y="2166021"/>
            <a:ext cx="3574647" cy="22329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9: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Sửa thông tin sản phẩm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918698" y="6858000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D64C3-525F-41CA-8AB6-23022BDFC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26" y="-96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C3020C6-0C94-4B5C-94F8-4A8006141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-457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D48A418-6B33-4235-AC72-EF117BAA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99DBE9-80D5-4C7D-87A4-607CCE871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196455F-82AB-40CD-B767-AD097F06F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2A082537-35F1-4350-A3A1-4456DFA79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-4572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C7D3C08-6666-49E2-A587-2920679D2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135" y="-457203"/>
            <a:ext cx="1417491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2DA43AB-62F4-43A7-8C87-0EB454A365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288057"/>
              </p:ext>
            </p:extLst>
          </p:nvPr>
        </p:nvGraphicFramePr>
        <p:xfrm>
          <a:off x="5510134" y="-3"/>
          <a:ext cx="6548513" cy="6858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6" imgW="2866339" imgH="5211166" progId="Visio.Drawing.11">
                  <p:embed/>
                </p:oleObj>
              </mc:Choice>
              <mc:Fallback>
                <p:oleObj r:id="rId6" imgW="2866339" imgH="52111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134" y="-3"/>
                        <a:ext cx="6548513" cy="68580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4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4592591" y="0"/>
            <a:ext cx="759940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48655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127625" y="6858000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530647" y="2166021"/>
            <a:ext cx="3574647" cy="22329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10: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Xóa sản phẩm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918698" y="6858000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D64C3-525F-41CA-8AB6-23022BDFC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26" y="-96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C3020C6-0C94-4B5C-94F8-4A8006141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-457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D48A418-6B33-4235-AC72-EF117BAA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99DBE9-80D5-4C7D-87A4-607CCE871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196455F-82AB-40CD-B767-AD097F06F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2A082537-35F1-4350-A3A1-4456DFA79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-4572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C7D3C08-6666-49E2-A587-2920679D2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135" y="-457203"/>
            <a:ext cx="1417491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AD217F3-F070-48C3-8605-B326DCC44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484" y="-200025"/>
            <a:ext cx="1297292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2396863-42AA-435F-ABF7-3CA35E88E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269" y="-200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07176C7-8131-4186-8FF5-6A154DDCC4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349245"/>
              </p:ext>
            </p:extLst>
          </p:nvPr>
        </p:nvGraphicFramePr>
        <p:xfrm>
          <a:off x="6887268" y="-3"/>
          <a:ext cx="5295681" cy="6858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r:id="rId6" imgW="3459175" imgH="5833872" progId="Visio.Drawing.11">
                  <p:embed/>
                </p:oleObj>
              </mc:Choice>
              <mc:Fallback>
                <p:oleObj r:id="rId6" imgW="3459175" imgH="583387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7268" y="-3"/>
                        <a:ext cx="5295681" cy="68580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65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4592591" y="0"/>
            <a:ext cx="759940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48655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127625" y="6858000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530647" y="2166021"/>
            <a:ext cx="3574647" cy="22329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11: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Xóa User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918698" y="6858000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D64C3-525F-41CA-8AB6-23022BDFC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26" y="-96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C3020C6-0C94-4B5C-94F8-4A8006141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-457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D48A418-6B33-4235-AC72-EF117BAA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99DBE9-80D5-4C7D-87A4-607CCE871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196455F-82AB-40CD-B767-AD097F06F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2A082537-35F1-4350-A3A1-4456DFA79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-4572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C7D3C08-6666-49E2-A587-2920679D2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135" y="-457203"/>
            <a:ext cx="1417491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AD217F3-F070-48C3-8605-B326DCC44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484" y="-200025"/>
            <a:ext cx="1297292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9890493-1624-4D67-9669-99D7AE091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105C9BFA-2BEB-4D4C-A2C7-82ECE09AB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072" y="27819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973B8AA-9ECC-4C25-B160-259A745B22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353228"/>
              </p:ext>
            </p:extLst>
          </p:nvPr>
        </p:nvGraphicFramePr>
        <p:xfrm>
          <a:off x="6743461" y="50794"/>
          <a:ext cx="5226050" cy="6807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r:id="rId6" imgW="3459175" imgH="5833872" progId="Visio.Drawing.11">
                  <p:embed/>
                </p:oleObj>
              </mc:Choice>
              <mc:Fallback>
                <p:oleObj r:id="rId6" imgW="3459175" imgH="5833872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461" y="50794"/>
                        <a:ext cx="5226050" cy="6807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94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B4289F3A-E30B-4531-956B-CE9011D7D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49" b="8009"/>
          <a:stretch/>
        </p:blipFill>
        <p:spPr>
          <a:xfrm>
            <a:off x="0" y="4127126"/>
            <a:ext cx="12192000" cy="2730874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CB886A1-E5BA-4F5F-8E22-A94F95CBBAC3}"/>
              </a:ext>
            </a:extLst>
          </p:cNvPr>
          <p:cNvSpPr/>
          <p:nvPr/>
        </p:nvSpPr>
        <p:spPr>
          <a:xfrm>
            <a:off x="0" y="4127127"/>
            <a:ext cx="12192000" cy="2730873"/>
          </a:xfrm>
          <a:prstGeom prst="rect">
            <a:avLst/>
          </a:prstGeom>
          <a:gradFill>
            <a:gsLst>
              <a:gs pos="0">
                <a:srgbClr val="92667D">
                  <a:alpha val="70000"/>
                </a:srgb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0841474-FEE2-4FB9-B89F-D4EF71271AC8}"/>
              </a:ext>
            </a:extLst>
          </p:cNvPr>
          <p:cNvSpPr txBox="1"/>
          <p:nvPr/>
        </p:nvSpPr>
        <p:spPr>
          <a:xfrm>
            <a:off x="2246891" y="1204566"/>
            <a:ext cx="53586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Giao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Diện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5890833-768B-4DDF-AB61-33DA6E8BE9B2}"/>
              </a:ext>
            </a:extLst>
          </p:cNvPr>
          <p:cNvSpPr txBox="1"/>
          <p:nvPr/>
        </p:nvSpPr>
        <p:spPr>
          <a:xfrm>
            <a:off x="836819" y="4736461"/>
            <a:ext cx="4049934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KHẢO SÁT ỨNG DỤNG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566C03-7F57-42BE-BEF8-AC7A7FA013C4}"/>
              </a:ext>
            </a:extLst>
          </p:cNvPr>
          <p:cNvSpPr txBox="1"/>
          <p:nvPr/>
        </p:nvSpPr>
        <p:spPr>
          <a:xfrm>
            <a:off x="2253140" y="2565910"/>
            <a:ext cx="53586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Chức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Năng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B5DD733-6CF8-4025-8D9A-E0530A4166A2}"/>
              </a:ext>
            </a:extLst>
          </p:cNvPr>
          <p:cNvSpPr/>
          <p:nvPr/>
        </p:nvSpPr>
        <p:spPr>
          <a:xfrm>
            <a:off x="1221566" y="1175277"/>
            <a:ext cx="467360" cy="467360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F5061D9-E4E1-4734-8E1D-5D536644435C}"/>
              </a:ext>
            </a:extLst>
          </p:cNvPr>
          <p:cNvGrpSpPr/>
          <p:nvPr/>
        </p:nvGrpSpPr>
        <p:grpSpPr>
          <a:xfrm>
            <a:off x="1337879" y="1318975"/>
            <a:ext cx="234734" cy="179964"/>
            <a:chOff x="7018338" y="3700145"/>
            <a:chExt cx="285750" cy="219075"/>
          </a:xfrm>
          <a:solidFill>
            <a:schemeClr val="bg1"/>
          </a:solidFill>
        </p:grpSpPr>
        <p:sp>
          <p:nvSpPr>
            <p:cNvPr id="169" name="Freeform 314">
              <a:extLst>
                <a:ext uri="{FF2B5EF4-FFF2-40B4-BE49-F238E27FC236}">
                  <a16:creationId xmlns:a16="http://schemas.microsoft.com/office/drawing/2014/main" id="{27B33E76-5283-49FE-84F6-178AB9A91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3700145"/>
              <a:ext cx="285750" cy="219075"/>
            </a:xfrm>
            <a:custGeom>
              <a:avLst/>
              <a:gdLst>
                <a:gd name="T0" fmla="*/ 869 w 901"/>
                <a:gd name="T1" fmla="*/ 623 h 692"/>
                <a:gd name="T2" fmla="*/ 860 w 901"/>
                <a:gd name="T3" fmla="*/ 642 h 692"/>
                <a:gd name="T4" fmla="*/ 842 w 901"/>
                <a:gd name="T5" fmla="*/ 655 h 692"/>
                <a:gd name="T6" fmla="*/ 93 w 901"/>
                <a:gd name="T7" fmla="*/ 661 h 692"/>
                <a:gd name="T8" fmla="*/ 54 w 901"/>
                <a:gd name="T9" fmla="*/ 653 h 692"/>
                <a:gd name="T10" fmla="*/ 38 w 901"/>
                <a:gd name="T11" fmla="*/ 638 h 692"/>
                <a:gd name="T12" fmla="*/ 31 w 901"/>
                <a:gd name="T13" fmla="*/ 616 h 692"/>
                <a:gd name="T14" fmla="*/ 31 w 901"/>
                <a:gd name="T15" fmla="*/ 196 h 692"/>
                <a:gd name="T16" fmla="*/ 42 w 901"/>
                <a:gd name="T17" fmla="*/ 169 h 692"/>
                <a:gd name="T18" fmla="*/ 59 w 901"/>
                <a:gd name="T19" fmla="*/ 156 h 692"/>
                <a:gd name="T20" fmla="*/ 337 w 901"/>
                <a:gd name="T21" fmla="*/ 151 h 692"/>
                <a:gd name="T22" fmla="*/ 428 w 901"/>
                <a:gd name="T23" fmla="*/ 52 h 692"/>
                <a:gd name="T24" fmla="*/ 651 w 901"/>
                <a:gd name="T25" fmla="*/ 41 h 692"/>
                <a:gd name="T26" fmla="*/ 728 w 901"/>
                <a:gd name="T27" fmla="*/ 151 h 692"/>
                <a:gd name="T28" fmla="*/ 850 w 901"/>
                <a:gd name="T29" fmla="*/ 156 h 692"/>
                <a:gd name="T30" fmla="*/ 865 w 901"/>
                <a:gd name="T31" fmla="*/ 167 h 692"/>
                <a:gd name="T32" fmla="*/ 871 w 901"/>
                <a:gd name="T33" fmla="*/ 186 h 692"/>
                <a:gd name="T34" fmla="*/ 165 w 901"/>
                <a:gd name="T35" fmla="*/ 76 h 692"/>
                <a:gd name="T36" fmla="*/ 182 w 901"/>
                <a:gd name="T37" fmla="*/ 87 h 692"/>
                <a:gd name="T38" fmla="*/ 189 w 901"/>
                <a:gd name="T39" fmla="*/ 106 h 692"/>
                <a:gd name="T40" fmla="*/ 108 w 901"/>
                <a:gd name="T41" fmla="*/ 102 h 692"/>
                <a:gd name="T42" fmla="*/ 121 w 901"/>
                <a:gd name="T43" fmla="*/ 82 h 692"/>
                <a:gd name="T44" fmla="*/ 810 w 901"/>
                <a:gd name="T45" fmla="*/ 121 h 692"/>
                <a:gd name="T46" fmla="*/ 698 w 901"/>
                <a:gd name="T47" fmla="*/ 44 h 692"/>
                <a:gd name="T48" fmla="*/ 648 w 901"/>
                <a:gd name="T49" fmla="*/ 3 h 692"/>
                <a:gd name="T50" fmla="*/ 424 w 901"/>
                <a:gd name="T51" fmla="*/ 16 h 692"/>
                <a:gd name="T52" fmla="*/ 388 w 901"/>
                <a:gd name="T53" fmla="*/ 51 h 692"/>
                <a:gd name="T54" fmla="*/ 220 w 901"/>
                <a:gd name="T55" fmla="*/ 106 h 692"/>
                <a:gd name="T56" fmla="*/ 203 w 901"/>
                <a:gd name="T57" fmla="*/ 65 h 692"/>
                <a:gd name="T58" fmla="*/ 177 w 901"/>
                <a:gd name="T59" fmla="*/ 47 h 692"/>
                <a:gd name="T60" fmla="*/ 131 w 901"/>
                <a:gd name="T61" fmla="*/ 46 h 692"/>
                <a:gd name="T62" fmla="*/ 105 w 901"/>
                <a:gd name="T63" fmla="*/ 57 h 692"/>
                <a:gd name="T64" fmla="*/ 80 w 901"/>
                <a:gd name="T65" fmla="*/ 90 h 692"/>
                <a:gd name="T66" fmla="*/ 76 w 901"/>
                <a:gd name="T67" fmla="*/ 122 h 692"/>
                <a:gd name="T68" fmla="*/ 44 w 901"/>
                <a:gd name="T69" fmla="*/ 131 h 692"/>
                <a:gd name="T70" fmla="*/ 20 w 901"/>
                <a:gd name="T71" fmla="*/ 148 h 692"/>
                <a:gd name="T72" fmla="*/ 5 w 901"/>
                <a:gd name="T73" fmla="*/ 175 h 692"/>
                <a:gd name="T74" fmla="*/ 0 w 901"/>
                <a:gd name="T75" fmla="*/ 210 h 692"/>
                <a:gd name="T76" fmla="*/ 3 w 901"/>
                <a:gd name="T77" fmla="*/ 631 h 692"/>
                <a:gd name="T78" fmla="*/ 18 w 901"/>
                <a:gd name="T79" fmla="*/ 661 h 692"/>
                <a:gd name="T80" fmla="*/ 45 w 901"/>
                <a:gd name="T81" fmla="*/ 682 h 692"/>
                <a:gd name="T82" fmla="*/ 82 w 901"/>
                <a:gd name="T83" fmla="*/ 692 h 692"/>
                <a:gd name="T84" fmla="*/ 820 w 901"/>
                <a:gd name="T85" fmla="*/ 692 h 692"/>
                <a:gd name="T86" fmla="*/ 857 w 901"/>
                <a:gd name="T87" fmla="*/ 682 h 692"/>
                <a:gd name="T88" fmla="*/ 883 w 901"/>
                <a:gd name="T89" fmla="*/ 661 h 692"/>
                <a:gd name="T90" fmla="*/ 898 w 901"/>
                <a:gd name="T91" fmla="*/ 631 h 692"/>
                <a:gd name="T92" fmla="*/ 901 w 901"/>
                <a:gd name="T93" fmla="*/ 196 h 692"/>
                <a:gd name="T94" fmla="*/ 896 w 901"/>
                <a:gd name="T95" fmla="*/ 162 h 692"/>
                <a:gd name="T96" fmla="*/ 880 w 901"/>
                <a:gd name="T97" fmla="*/ 139 h 692"/>
                <a:gd name="T98" fmla="*/ 851 w 901"/>
                <a:gd name="T99" fmla="*/ 125 h 692"/>
                <a:gd name="T100" fmla="*/ 810 w 901"/>
                <a:gd name="T101" fmla="*/ 12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1" h="692">
                  <a:moveTo>
                    <a:pt x="871" y="604"/>
                  </a:moveTo>
                  <a:lnTo>
                    <a:pt x="871" y="610"/>
                  </a:lnTo>
                  <a:lnTo>
                    <a:pt x="870" y="616"/>
                  </a:lnTo>
                  <a:lnTo>
                    <a:pt x="869" y="623"/>
                  </a:lnTo>
                  <a:lnTo>
                    <a:pt x="868" y="628"/>
                  </a:lnTo>
                  <a:lnTo>
                    <a:pt x="866" y="634"/>
                  </a:lnTo>
                  <a:lnTo>
                    <a:pt x="863" y="638"/>
                  </a:lnTo>
                  <a:lnTo>
                    <a:pt x="860" y="642"/>
                  </a:lnTo>
                  <a:lnTo>
                    <a:pt x="856" y="646"/>
                  </a:lnTo>
                  <a:lnTo>
                    <a:pt x="852" y="650"/>
                  </a:lnTo>
                  <a:lnTo>
                    <a:pt x="848" y="653"/>
                  </a:lnTo>
                  <a:lnTo>
                    <a:pt x="842" y="655"/>
                  </a:lnTo>
                  <a:lnTo>
                    <a:pt x="837" y="657"/>
                  </a:lnTo>
                  <a:lnTo>
                    <a:pt x="824" y="660"/>
                  </a:lnTo>
                  <a:lnTo>
                    <a:pt x="808" y="661"/>
                  </a:lnTo>
                  <a:lnTo>
                    <a:pt x="93" y="661"/>
                  </a:lnTo>
                  <a:lnTo>
                    <a:pt x="78" y="660"/>
                  </a:lnTo>
                  <a:lnTo>
                    <a:pt x="65" y="657"/>
                  </a:lnTo>
                  <a:lnTo>
                    <a:pt x="60" y="655"/>
                  </a:lnTo>
                  <a:lnTo>
                    <a:pt x="54" y="653"/>
                  </a:lnTo>
                  <a:lnTo>
                    <a:pt x="50" y="650"/>
                  </a:lnTo>
                  <a:lnTo>
                    <a:pt x="46" y="646"/>
                  </a:lnTo>
                  <a:lnTo>
                    <a:pt x="42" y="642"/>
                  </a:lnTo>
                  <a:lnTo>
                    <a:pt x="38" y="638"/>
                  </a:lnTo>
                  <a:lnTo>
                    <a:pt x="36" y="634"/>
                  </a:lnTo>
                  <a:lnTo>
                    <a:pt x="34" y="628"/>
                  </a:lnTo>
                  <a:lnTo>
                    <a:pt x="32" y="623"/>
                  </a:lnTo>
                  <a:lnTo>
                    <a:pt x="31" y="616"/>
                  </a:lnTo>
                  <a:lnTo>
                    <a:pt x="30" y="610"/>
                  </a:lnTo>
                  <a:lnTo>
                    <a:pt x="30" y="604"/>
                  </a:lnTo>
                  <a:lnTo>
                    <a:pt x="30" y="210"/>
                  </a:lnTo>
                  <a:lnTo>
                    <a:pt x="31" y="196"/>
                  </a:lnTo>
                  <a:lnTo>
                    <a:pt x="34" y="183"/>
                  </a:lnTo>
                  <a:lnTo>
                    <a:pt x="36" y="178"/>
                  </a:lnTo>
                  <a:lnTo>
                    <a:pt x="38" y="174"/>
                  </a:lnTo>
                  <a:lnTo>
                    <a:pt x="42" y="169"/>
                  </a:lnTo>
                  <a:lnTo>
                    <a:pt x="45" y="165"/>
                  </a:lnTo>
                  <a:lnTo>
                    <a:pt x="49" y="162"/>
                  </a:lnTo>
                  <a:lnTo>
                    <a:pt x="53" y="159"/>
                  </a:lnTo>
                  <a:lnTo>
                    <a:pt x="59" y="156"/>
                  </a:lnTo>
                  <a:lnTo>
                    <a:pt x="64" y="154"/>
                  </a:lnTo>
                  <a:lnTo>
                    <a:pt x="76" y="152"/>
                  </a:lnTo>
                  <a:lnTo>
                    <a:pt x="90" y="151"/>
                  </a:lnTo>
                  <a:lnTo>
                    <a:pt x="337" y="151"/>
                  </a:lnTo>
                  <a:lnTo>
                    <a:pt x="405" y="79"/>
                  </a:lnTo>
                  <a:lnTo>
                    <a:pt x="406" y="77"/>
                  </a:lnTo>
                  <a:lnTo>
                    <a:pt x="416" y="64"/>
                  </a:lnTo>
                  <a:lnTo>
                    <a:pt x="428" y="52"/>
                  </a:lnTo>
                  <a:lnTo>
                    <a:pt x="440" y="41"/>
                  </a:lnTo>
                  <a:lnTo>
                    <a:pt x="455" y="31"/>
                  </a:lnTo>
                  <a:lnTo>
                    <a:pt x="636" y="31"/>
                  </a:lnTo>
                  <a:lnTo>
                    <a:pt x="651" y="41"/>
                  </a:lnTo>
                  <a:lnTo>
                    <a:pt x="664" y="52"/>
                  </a:lnTo>
                  <a:lnTo>
                    <a:pt x="675" y="64"/>
                  </a:lnTo>
                  <a:lnTo>
                    <a:pt x="684" y="76"/>
                  </a:lnTo>
                  <a:lnTo>
                    <a:pt x="728" y="151"/>
                  </a:lnTo>
                  <a:lnTo>
                    <a:pt x="810" y="151"/>
                  </a:lnTo>
                  <a:lnTo>
                    <a:pt x="830" y="152"/>
                  </a:lnTo>
                  <a:lnTo>
                    <a:pt x="844" y="154"/>
                  </a:lnTo>
                  <a:lnTo>
                    <a:pt x="850" y="156"/>
                  </a:lnTo>
                  <a:lnTo>
                    <a:pt x="854" y="159"/>
                  </a:lnTo>
                  <a:lnTo>
                    <a:pt x="859" y="161"/>
                  </a:lnTo>
                  <a:lnTo>
                    <a:pt x="863" y="164"/>
                  </a:lnTo>
                  <a:lnTo>
                    <a:pt x="865" y="167"/>
                  </a:lnTo>
                  <a:lnTo>
                    <a:pt x="867" y="170"/>
                  </a:lnTo>
                  <a:lnTo>
                    <a:pt x="869" y="174"/>
                  </a:lnTo>
                  <a:lnTo>
                    <a:pt x="870" y="178"/>
                  </a:lnTo>
                  <a:lnTo>
                    <a:pt x="871" y="186"/>
                  </a:lnTo>
                  <a:lnTo>
                    <a:pt x="871" y="196"/>
                  </a:lnTo>
                  <a:lnTo>
                    <a:pt x="871" y="604"/>
                  </a:lnTo>
                  <a:close/>
                  <a:moveTo>
                    <a:pt x="135" y="76"/>
                  </a:moveTo>
                  <a:lnTo>
                    <a:pt x="165" y="76"/>
                  </a:lnTo>
                  <a:lnTo>
                    <a:pt x="169" y="76"/>
                  </a:lnTo>
                  <a:lnTo>
                    <a:pt x="173" y="78"/>
                  </a:lnTo>
                  <a:lnTo>
                    <a:pt x="178" y="82"/>
                  </a:lnTo>
                  <a:lnTo>
                    <a:pt x="182" y="87"/>
                  </a:lnTo>
                  <a:lnTo>
                    <a:pt x="185" y="91"/>
                  </a:lnTo>
                  <a:lnTo>
                    <a:pt x="187" y="96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89" y="121"/>
                  </a:lnTo>
                  <a:lnTo>
                    <a:pt x="106" y="121"/>
                  </a:lnTo>
                  <a:lnTo>
                    <a:pt x="107" y="106"/>
                  </a:lnTo>
                  <a:lnTo>
                    <a:pt x="108" y="102"/>
                  </a:lnTo>
                  <a:lnTo>
                    <a:pt x="110" y="96"/>
                  </a:lnTo>
                  <a:lnTo>
                    <a:pt x="113" y="91"/>
                  </a:lnTo>
                  <a:lnTo>
                    <a:pt x="117" y="87"/>
                  </a:lnTo>
                  <a:lnTo>
                    <a:pt x="121" y="82"/>
                  </a:lnTo>
                  <a:lnTo>
                    <a:pt x="126" y="78"/>
                  </a:lnTo>
                  <a:lnTo>
                    <a:pt x="131" y="76"/>
                  </a:lnTo>
                  <a:lnTo>
                    <a:pt x="135" y="76"/>
                  </a:lnTo>
                  <a:close/>
                  <a:moveTo>
                    <a:pt x="810" y="121"/>
                  </a:moveTo>
                  <a:lnTo>
                    <a:pt x="745" y="121"/>
                  </a:lnTo>
                  <a:lnTo>
                    <a:pt x="710" y="60"/>
                  </a:lnTo>
                  <a:lnTo>
                    <a:pt x="704" y="52"/>
                  </a:lnTo>
                  <a:lnTo>
                    <a:pt x="698" y="44"/>
                  </a:lnTo>
                  <a:lnTo>
                    <a:pt x="691" y="36"/>
                  </a:lnTo>
                  <a:lnTo>
                    <a:pt x="684" y="30"/>
                  </a:lnTo>
                  <a:lnTo>
                    <a:pt x="667" y="16"/>
                  </a:lnTo>
                  <a:lnTo>
                    <a:pt x="648" y="3"/>
                  </a:lnTo>
                  <a:lnTo>
                    <a:pt x="645" y="0"/>
                  </a:lnTo>
                  <a:lnTo>
                    <a:pt x="447" y="0"/>
                  </a:lnTo>
                  <a:lnTo>
                    <a:pt x="443" y="3"/>
                  </a:lnTo>
                  <a:lnTo>
                    <a:pt x="424" y="16"/>
                  </a:lnTo>
                  <a:lnTo>
                    <a:pt x="408" y="29"/>
                  </a:lnTo>
                  <a:lnTo>
                    <a:pt x="401" y="36"/>
                  </a:lnTo>
                  <a:lnTo>
                    <a:pt x="394" y="44"/>
                  </a:lnTo>
                  <a:lnTo>
                    <a:pt x="388" y="51"/>
                  </a:lnTo>
                  <a:lnTo>
                    <a:pt x="382" y="59"/>
                  </a:lnTo>
                  <a:lnTo>
                    <a:pt x="325" y="121"/>
                  </a:lnTo>
                  <a:lnTo>
                    <a:pt x="220" y="121"/>
                  </a:lnTo>
                  <a:lnTo>
                    <a:pt x="220" y="106"/>
                  </a:lnTo>
                  <a:lnTo>
                    <a:pt x="218" y="95"/>
                  </a:lnTo>
                  <a:lnTo>
                    <a:pt x="215" y="86"/>
                  </a:lnTo>
                  <a:lnTo>
                    <a:pt x="210" y="75"/>
                  </a:lnTo>
                  <a:lnTo>
                    <a:pt x="203" y="65"/>
                  </a:lnTo>
                  <a:lnTo>
                    <a:pt x="196" y="58"/>
                  </a:lnTo>
                  <a:lnTo>
                    <a:pt x="186" y="51"/>
                  </a:lnTo>
                  <a:lnTo>
                    <a:pt x="182" y="49"/>
                  </a:lnTo>
                  <a:lnTo>
                    <a:pt x="177" y="47"/>
                  </a:lnTo>
                  <a:lnTo>
                    <a:pt x="171" y="46"/>
                  </a:lnTo>
                  <a:lnTo>
                    <a:pt x="165" y="46"/>
                  </a:lnTo>
                  <a:lnTo>
                    <a:pt x="135" y="46"/>
                  </a:lnTo>
                  <a:lnTo>
                    <a:pt x="131" y="46"/>
                  </a:lnTo>
                  <a:lnTo>
                    <a:pt x="125" y="47"/>
                  </a:lnTo>
                  <a:lnTo>
                    <a:pt x="120" y="49"/>
                  </a:lnTo>
                  <a:lnTo>
                    <a:pt x="114" y="51"/>
                  </a:lnTo>
                  <a:lnTo>
                    <a:pt x="105" y="57"/>
                  </a:lnTo>
                  <a:lnTo>
                    <a:pt x="96" y="65"/>
                  </a:lnTo>
                  <a:lnTo>
                    <a:pt x="88" y="74"/>
                  </a:lnTo>
                  <a:lnTo>
                    <a:pt x="82" y="85"/>
                  </a:lnTo>
                  <a:lnTo>
                    <a:pt x="80" y="90"/>
                  </a:lnTo>
                  <a:lnTo>
                    <a:pt x="78" y="95"/>
                  </a:lnTo>
                  <a:lnTo>
                    <a:pt x="77" y="101"/>
                  </a:lnTo>
                  <a:lnTo>
                    <a:pt x="77" y="105"/>
                  </a:lnTo>
                  <a:lnTo>
                    <a:pt x="76" y="122"/>
                  </a:lnTo>
                  <a:lnTo>
                    <a:pt x="67" y="123"/>
                  </a:lnTo>
                  <a:lnTo>
                    <a:pt x="59" y="125"/>
                  </a:lnTo>
                  <a:lnTo>
                    <a:pt x="51" y="127"/>
                  </a:lnTo>
                  <a:lnTo>
                    <a:pt x="44" y="131"/>
                  </a:lnTo>
                  <a:lnTo>
                    <a:pt x="37" y="134"/>
                  </a:lnTo>
                  <a:lnTo>
                    <a:pt x="31" y="138"/>
                  </a:lnTo>
                  <a:lnTo>
                    <a:pt x="25" y="142"/>
                  </a:lnTo>
                  <a:lnTo>
                    <a:pt x="20" y="148"/>
                  </a:lnTo>
                  <a:lnTo>
                    <a:pt x="15" y="154"/>
                  </a:lnTo>
                  <a:lnTo>
                    <a:pt x="12" y="161"/>
                  </a:lnTo>
                  <a:lnTo>
                    <a:pt x="8" y="167"/>
                  </a:lnTo>
                  <a:lnTo>
                    <a:pt x="5" y="175"/>
                  </a:lnTo>
                  <a:lnTo>
                    <a:pt x="3" y="183"/>
                  </a:lnTo>
                  <a:lnTo>
                    <a:pt x="1" y="191"/>
                  </a:lnTo>
                  <a:lnTo>
                    <a:pt x="1" y="200"/>
                  </a:lnTo>
                  <a:lnTo>
                    <a:pt x="0" y="210"/>
                  </a:lnTo>
                  <a:lnTo>
                    <a:pt x="0" y="604"/>
                  </a:lnTo>
                  <a:lnTo>
                    <a:pt x="1" y="613"/>
                  </a:lnTo>
                  <a:lnTo>
                    <a:pt x="2" y="623"/>
                  </a:lnTo>
                  <a:lnTo>
                    <a:pt x="3" y="631"/>
                  </a:lnTo>
                  <a:lnTo>
                    <a:pt x="6" y="640"/>
                  </a:lnTo>
                  <a:lnTo>
                    <a:pt x="9" y="648"/>
                  </a:lnTo>
                  <a:lnTo>
                    <a:pt x="14" y="655"/>
                  </a:lnTo>
                  <a:lnTo>
                    <a:pt x="18" y="661"/>
                  </a:lnTo>
                  <a:lnTo>
                    <a:pt x="24" y="668"/>
                  </a:lnTo>
                  <a:lnTo>
                    <a:pt x="30" y="673"/>
                  </a:lnTo>
                  <a:lnTo>
                    <a:pt x="37" y="678"/>
                  </a:lnTo>
                  <a:lnTo>
                    <a:pt x="45" y="682"/>
                  </a:lnTo>
                  <a:lnTo>
                    <a:pt x="53" y="685"/>
                  </a:lnTo>
                  <a:lnTo>
                    <a:pt x="62" y="688"/>
                  </a:lnTo>
                  <a:lnTo>
                    <a:pt x="72" y="689"/>
                  </a:lnTo>
                  <a:lnTo>
                    <a:pt x="82" y="692"/>
                  </a:lnTo>
                  <a:lnTo>
                    <a:pt x="93" y="692"/>
                  </a:lnTo>
                  <a:lnTo>
                    <a:pt x="809" y="692"/>
                  </a:lnTo>
                  <a:lnTo>
                    <a:pt x="809" y="692"/>
                  </a:lnTo>
                  <a:lnTo>
                    <a:pt x="820" y="692"/>
                  </a:lnTo>
                  <a:lnTo>
                    <a:pt x="831" y="689"/>
                  </a:lnTo>
                  <a:lnTo>
                    <a:pt x="840" y="688"/>
                  </a:lnTo>
                  <a:lnTo>
                    <a:pt x="849" y="685"/>
                  </a:lnTo>
                  <a:lnTo>
                    <a:pt x="857" y="682"/>
                  </a:lnTo>
                  <a:lnTo>
                    <a:pt x="865" y="678"/>
                  </a:lnTo>
                  <a:lnTo>
                    <a:pt x="871" y="673"/>
                  </a:lnTo>
                  <a:lnTo>
                    <a:pt x="878" y="668"/>
                  </a:lnTo>
                  <a:lnTo>
                    <a:pt x="883" y="661"/>
                  </a:lnTo>
                  <a:lnTo>
                    <a:pt x="889" y="655"/>
                  </a:lnTo>
                  <a:lnTo>
                    <a:pt x="893" y="648"/>
                  </a:lnTo>
                  <a:lnTo>
                    <a:pt x="896" y="640"/>
                  </a:lnTo>
                  <a:lnTo>
                    <a:pt x="898" y="631"/>
                  </a:lnTo>
                  <a:lnTo>
                    <a:pt x="900" y="623"/>
                  </a:lnTo>
                  <a:lnTo>
                    <a:pt x="901" y="613"/>
                  </a:lnTo>
                  <a:lnTo>
                    <a:pt x="901" y="604"/>
                  </a:lnTo>
                  <a:lnTo>
                    <a:pt x="901" y="196"/>
                  </a:lnTo>
                  <a:lnTo>
                    <a:pt x="901" y="186"/>
                  </a:lnTo>
                  <a:lnTo>
                    <a:pt x="900" y="178"/>
                  </a:lnTo>
                  <a:lnTo>
                    <a:pt x="899" y="169"/>
                  </a:lnTo>
                  <a:lnTo>
                    <a:pt x="896" y="162"/>
                  </a:lnTo>
                  <a:lnTo>
                    <a:pt x="893" y="155"/>
                  </a:lnTo>
                  <a:lnTo>
                    <a:pt x="890" y="149"/>
                  </a:lnTo>
                  <a:lnTo>
                    <a:pt x="885" y="144"/>
                  </a:lnTo>
                  <a:lnTo>
                    <a:pt x="880" y="139"/>
                  </a:lnTo>
                  <a:lnTo>
                    <a:pt x="874" y="135"/>
                  </a:lnTo>
                  <a:lnTo>
                    <a:pt x="867" y="131"/>
                  </a:lnTo>
                  <a:lnTo>
                    <a:pt x="860" y="127"/>
                  </a:lnTo>
                  <a:lnTo>
                    <a:pt x="851" y="125"/>
                  </a:lnTo>
                  <a:lnTo>
                    <a:pt x="842" y="123"/>
                  </a:lnTo>
                  <a:lnTo>
                    <a:pt x="833" y="122"/>
                  </a:lnTo>
                  <a:lnTo>
                    <a:pt x="822" y="121"/>
                  </a:lnTo>
                  <a:lnTo>
                    <a:pt x="81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15">
              <a:extLst>
                <a:ext uri="{FF2B5EF4-FFF2-40B4-BE49-F238E27FC236}">
                  <a16:creationId xmlns:a16="http://schemas.microsoft.com/office/drawing/2014/main" id="{B45F476B-BE0A-4054-8437-C6FA9A934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8350" y="3752533"/>
              <a:ext cx="142875" cy="142875"/>
            </a:xfrm>
            <a:custGeom>
              <a:avLst/>
              <a:gdLst>
                <a:gd name="T0" fmla="*/ 186 w 450"/>
                <a:gd name="T1" fmla="*/ 417 h 450"/>
                <a:gd name="T2" fmla="*/ 132 w 450"/>
                <a:gd name="T3" fmla="*/ 397 h 450"/>
                <a:gd name="T4" fmla="*/ 87 w 450"/>
                <a:gd name="T5" fmla="*/ 364 h 450"/>
                <a:gd name="T6" fmla="*/ 54 w 450"/>
                <a:gd name="T7" fmla="*/ 319 h 450"/>
                <a:gd name="T8" fmla="*/ 33 w 450"/>
                <a:gd name="T9" fmla="*/ 265 h 450"/>
                <a:gd name="T10" fmla="*/ 31 w 450"/>
                <a:gd name="T11" fmla="*/ 205 h 450"/>
                <a:gd name="T12" fmla="*/ 45 w 450"/>
                <a:gd name="T13" fmla="*/ 149 h 450"/>
                <a:gd name="T14" fmla="*/ 74 w 450"/>
                <a:gd name="T15" fmla="*/ 101 h 450"/>
                <a:gd name="T16" fmla="*/ 116 w 450"/>
                <a:gd name="T17" fmla="*/ 63 h 450"/>
                <a:gd name="T18" fmla="*/ 167 w 450"/>
                <a:gd name="T19" fmla="*/ 39 h 450"/>
                <a:gd name="T20" fmla="*/ 225 w 450"/>
                <a:gd name="T21" fmla="*/ 30 h 450"/>
                <a:gd name="T22" fmla="*/ 283 w 450"/>
                <a:gd name="T23" fmla="*/ 39 h 450"/>
                <a:gd name="T24" fmla="*/ 335 w 450"/>
                <a:gd name="T25" fmla="*/ 63 h 450"/>
                <a:gd name="T26" fmla="*/ 376 w 450"/>
                <a:gd name="T27" fmla="*/ 101 h 450"/>
                <a:gd name="T28" fmla="*/ 405 w 450"/>
                <a:gd name="T29" fmla="*/ 149 h 450"/>
                <a:gd name="T30" fmla="*/ 419 w 450"/>
                <a:gd name="T31" fmla="*/ 205 h 450"/>
                <a:gd name="T32" fmla="*/ 416 w 450"/>
                <a:gd name="T33" fmla="*/ 265 h 450"/>
                <a:gd name="T34" fmla="*/ 397 w 450"/>
                <a:gd name="T35" fmla="*/ 319 h 450"/>
                <a:gd name="T36" fmla="*/ 363 w 450"/>
                <a:gd name="T37" fmla="*/ 364 h 450"/>
                <a:gd name="T38" fmla="*/ 318 w 450"/>
                <a:gd name="T39" fmla="*/ 397 h 450"/>
                <a:gd name="T40" fmla="*/ 265 w 450"/>
                <a:gd name="T41" fmla="*/ 417 h 450"/>
                <a:gd name="T42" fmla="*/ 225 w 450"/>
                <a:gd name="T43" fmla="*/ 0 h 450"/>
                <a:gd name="T44" fmla="*/ 191 w 450"/>
                <a:gd name="T45" fmla="*/ 2 h 450"/>
                <a:gd name="T46" fmla="*/ 158 w 450"/>
                <a:gd name="T47" fmla="*/ 10 h 450"/>
                <a:gd name="T48" fmla="*/ 118 w 450"/>
                <a:gd name="T49" fmla="*/ 27 h 450"/>
                <a:gd name="T50" fmla="*/ 65 w 450"/>
                <a:gd name="T51" fmla="*/ 65 h 450"/>
                <a:gd name="T52" fmla="*/ 27 w 450"/>
                <a:gd name="T53" fmla="*/ 118 h 450"/>
                <a:gd name="T54" fmla="*/ 10 w 450"/>
                <a:gd name="T55" fmla="*/ 159 h 450"/>
                <a:gd name="T56" fmla="*/ 2 w 450"/>
                <a:gd name="T57" fmla="*/ 191 h 450"/>
                <a:gd name="T58" fmla="*/ 0 w 450"/>
                <a:gd name="T59" fmla="*/ 225 h 450"/>
                <a:gd name="T60" fmla="*/ 2 w 450"/>
                <a:gd name="T61" fmla="*/ 260 h 450"/>
                <a:gd name="T62" fmla="*/ 10 w 450"/>
                <a:gd name="T63" fmla="*/ 292 h 450"/>
                <a:gd name="T64" fmla="*/ 27 w 450"/>
                <a:gd name="T65" fmla="*/ 333 h 450"/>
                <a:gd name="T66" fmla="*/ 65 w 450"/>
                <a:gd name="T67" fmla="*/ 385 h 450"/>
                <a:gd name="T68" fmla="*/ 118 w 450"/>
                <a:gd name="T69" fmla="*/ 424 h 450"/>
                <a:gd name="T70" fmla="*/ 158 w 450"/>
                <a:gd name="T71" fmla="*/ 441 h 450"/>
                <a:gd name="T72" fmla="*/ 191 w 450"/>
                <a:gd name="T73" fmla="*/ 448 h 450"/>
                <a:gd name="T74" fmla="*/ 225 w 450"/>
                <a:gd name="T75" fmla="*/ 450 h 450"/>
                <a:gd name="T76" fmla="*/ 259 w 450"/>
                <a:gd name="T77" fmla="*/ 448 h 450"/>
                <a:gd name="T78" fmla="*/ 292 w 450"/>
                <a:gd name="T79" fmla="*/ 441 h 450"/>
                <a:gd name="T80" fmla="*/ 332 w 450"/>
                <a:gd name="T81" fmla="*/ 424 h 450"/>
                <a:gd name="T82" fmla="*/ 385 w 450"/>
                <a:gd name="T83" fmla="*/ 385 h 450"/>
                <a:gd name="T84" fmla="*/ 424 w 450"/>
                <a:gd name="T85" fmla="*/ 333 h 450"/>
                <a:gd name="T86" fmla="*/ 441 w 450"/>
                <a:gd name="T87" fmla="*/ 292 h 450"/>
                <a:gd name="T88" fmla="*/ 448 w 450"/>
                <a:gd name="T89" fmla="*/ 260 h 450"/>
                <a:gd name="T90" fmla="*/ 450 w 450"/>
                <a:gd name="T91" fmla="*/ 225 h 450"/>
                <a:gd name="T92" fmla="*/ 448 w 450"/>
                <a:gd name="T93" fmla="*/ 191 h 450"/>
                <a:gd name="T94" fmla="*/ 441 w 450"/>
                <a:gd name="T95" fmla="*/ 159 h 450"/>
                <a:gd name="T96" fmla="*/ 424 w 450"/>
                <a:gd name="T97" fmla="*/ 118 h 450"/>
                <a:gd name="T98" fmla="*/ 385 w 450"/>
                <a:gd name="T99" fmla="*/ 65 h 450"/>
                <a:gd name="T100" fmla="*/ 332 w 450"/>
                <a:gd name="T101" fmla="*/ 27 h 450"/>
                <a:gd name="T102" fmla="*/ 292 w 450"/>
                <a:gd name="T103" fmla="*/ 10 h 450"/>
                <a:gd name="T104" fmla="*/ 259 w 450"/>
                <a:gd name="T105" fmla="*/ 2 h 450"/>
                <a:gd name="T106" fmla="*/ 225 w 450"/>
                <a:gd name="T107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0" h="450">
                  <a:moveTo>
                    <a:pt x="225" y="420"/>
                  </a:moveTo>
                  <a:lnTo>
                    <a:pt x="205" y="419"/>
                  </a:lnTo>
                  <a:lnTo>
                    <a:pt x="186" y="417"/>
                  </a:lnTo>
                  <a:lnTo>
                    <a:pt x="167" y="412"/>
                  </a:lnTo>
                  <a:lnTo>
                    <a:pt x="149" y="405"/>
                  </a:lnTo>
                  <a:lnTo>
                    <a:pt x="132" y="397"/>
                  </a:lnTo>
                  <a:lnTo>
                    <a:pt x="116" y="387"/>
                  </a:lnTo>
                  <a:lnTo>
                    <a:pt x="101" y="376"/>
                  </a:lnTo>
                  <a:lnTo>
                    <a:pt x="87" y="364"/>
                  </a:lnTo>
                  <a:lnTo>
                    <a:pt x="74" y="350"/>
                  </a:lnTo>
                  <a:lnTo>
                    <a:pt x="63" y="335"/>
                  </a:lnTo>
                  <a:lnTo>
                    <a:pt x="54" y="319"/>
                  </a:lnTo>
                  <a:lnTo>
                    <a:pt x="45" y="301"/>
                  </a:lnTo>
                  <a:lnTo>
                    <a:pt x="39" y="283"/>
                  </a:lnTo>
                  <a:lnTo>
                    <a:pt x="33" y="265"/>
                  </a:lnTo>
                  <a:lnTo>
                    <a:pt x="31" y="246"/>
                  </a:lnTo>
                  <a:lnTo>
                    <a:pt x="30" y="225"/>
                  </a:lnTo>
                  <a:lnTo>
                    <a:pt x="31" y="205"/>
                  </a:lnTo>
                  <a:lnTo>
                    <a:pt x="33" y="186"/>
                  </a:lnTo>
                  <a:lnTo>
                    <a:pt x="39" y="167"/>
                  </a:lnTo>
                  <a:lnTo>
                    <a:pt x="45" y="149"/>
                  </a:lnTo>
                  <a:lnTo>
                    <a:pt x="54" y="132"/>
                  </a:lnTo>
                  <a:lnTo>
                    <a:pt x="63" y="116"/>
                  </a:lnTo>
                  <a:lnTo>
                    <a:pt x="74" y="101"/>
                  </a:lnTo>
                  <a:lnTo>
                    <a:pt x="87" y="87"/>
                  </a:lnTo>
                  <a:lnTo>
                    <a:pt x="101" y="74"/>
                  </a:lnTo>
                  <a:lnTo>
                    <a:pt x="116" y="63"/>
                  </a:lnTo>
                  <a:lnTo>
                    <a:pt x="132" y="54"/>
                  </a:lnTo>
                  <a:lnTo>
                    <a:pt x="149" y="45"/>
                  </a:lnTo>
                  <a:lnTo>
                    <a:pt x="167" y="39"/>
                  </a:lnTo>
                  <a:lnTo>
                    <a:pt x="186" y="33"/>
                  </a:lnTo>
                  <a:lnTo>
                    <a:pt x="205" y="31"/>
                  </a:lnTo>
                  <a:lnTo>
                    <a:pt x="225" y="30"/>
                  </a:lnTo>
                  <a:lnTo>
                    <a:pt x="246" y="31"/>
                  </a:lnTo>
                  <a:lnTo>
                    <a:pt x="265" y="33"/>
                  </a:lnTo>
                  <a:lnTo>
                    <a:pt x="283" y="39"/>
                  </a:lnTo>
                  <a:lnTo>
                    <a:pt x="301" y="45"/>
                  </a:lnTo>
                  <a:lnTo>
                    <a:pt x="318" y="54"/>
                  </a:lnTo>
                  <a:lnTo>
                    <a:pt x="335" y="63"/>
                  </a:lnTo>
                  <a:lnTo>
                    <a:pt x="350" y="74"/>
                  </a:lnTo>
                  <a:lnTo>
                    <a:pt x="363" y="87"/>
                  </a:lnTo>
                  <a:lnTo>
                    <a:pt x="376" y="101"/>
                  </a:lnTo>
                  <a:lnTo>
                    <a:pt x="387" y="116"/>
                  </a:lnTo>
                  <a:lnTo>
                    <a:pt x="397" y="132"/>
                  </a:lnTo>
                  <a:lnTo>
                    <a:pt x="405" y="149"/>
                  </a:lnTo>
                  <a:lnTo>
                    <a:pt x="412" y="167"/>
                  </a:lnTo>
                  <a:lnTo>
                    <a:pt x="416" y="186"/>
                  </a:lnTo>
                  <a:lnTo>
                    <a:pt x="419" y="205"/>
                  </a:lnTo>
                  <a:lnTo>
                    <a:pt x="420" y="225"/>
                  </a:lnTo>
                  <a:lnTo>
                    <a:pt x="419" y="246"/>
                  </a:lnTo>
                  <a:lnTo>
                    <a:pt x="416" y="265"/>
                  </a:lnTo>
                  <a:lnTo>
                    <a:pt x="412" y="283"/>
                  </a:lnTo>
                  <a:lnTo>
                    <a:pt x="405" y="301"/>
                  </a:lnTo>
                  <a:lnTo>
                    <a:pt x="397" y="319"/>
                  </a:lnTo>
                  <a:lnTo>
                    <a:pt x="387" y="335"/>
                  </a:lnTo>
                  <a:lnTo>
                    <a:pt x="376" y="350"/>
                  </a:lnTo>
                  <a:lnTo>
                    <a:pt x="363" y="364"/>
                  </a:lnTo>
                  <a:lnTo>
                    <a:pt x="350" y="376"/>
                  </a:lnTo>
                  <a:lnTo>
                    <a:pt x="335" y="387"/>
                  </a:lnTo>
                  <a:lnTo>
                    <a:pt x="318" y="397"/>
                  </a:lnTo>
                  <a:lnTo>
                    <a:pt x="301" y="405"/>
                  </a:lnTo>
                  <a:lnTo>
                    <a:pt x="283" y="412"/>
                  </a:lnTo>
                  <a:lnTo>
                    <a:pt x="265" y="417"/>
                  </a:lnTo>
                  <a:lnTo>
                    <a:pt x="246" y="419"/>
                  </a:lnTo>
                  <a:lnTo>
                    <a:pt x="225" y="420"/>
                  </a:lnTo>
                  <a:close/>
                  <a:moveTo>
                    <a:pt x="225" y="0"/>
                  </a:moveTo>
                  <a:lnTo>
                    <a:pt x="213" y="0"/>
                  </a:lnTo>
                  <a:lnTo>
                    <a:pt x="202" y="1"/>
                  </a:lnTo>
                  <a:lnTo>
                    <a:pt x="191" y="2"/>
                  </a:lnTo>
                  <a:lnTo>
                    <a:pt x="180" y="4"/>
                  </a:lnTo>
                  <a:lnTo>
                    <a:pt x="168" y="7"/>
                  </a:lnTo>
                  <a:lnTo>
                    <a:pt x="158" y="10"/>
                  </a:lnTo>
                  <a:lnTo>
                    <a:pt x="148" y="14"/>
                  </a:lnTo>
                  <a:lnTo>
                    <a:pt x="137" y="17"/>
                  </a:lnTo>
                  <a:lnTo>
                    <a:pt x="118" y="27"/>
                  </a:lnTo>
                  <a:lnTo>
                    <a:pt x="99" y="39"/>
                  </a:lnTo>
                  <a:lnTo>
                    <a:pt x="82" y="52"/>
                  </a:lnTo>
                  <a:lnTo>
                    <a:pt x="65" y="65"/>
                  </a:lnTo>
                  <a:lnTo>
                    <a:pt x="51" y="82"/>
                  </a:lnTo>
                  <a:lnTo>
                    <a:pt x="39" y="100"/>
                  </a:lnTo>
                  <a:lnTo>
                    <a:pt x="27" y="118"/>
                  </a:lnTo>
                  <a:lnTo>
                    <a:pt x="17" y="137"/>
                  </a:lnTo>
                  <a:lnTo>
                    <a:pt x="13" y="148"/>
                  </a:lnTo>
                  <a:lnTo>
                    <a:pt x="10" y="159"/>
                  </a:lnTo>
                  <a:lnTo>
                    <a:pt x="6" y="170"/>
                  </a:lnTo>
                  <a:lnTo>
                    <a:pt x="4" y="180"/>
                  </a:lnTo>
                  <a:lnTo>
                    <a:pt x="2" y="191"/>
                  </a:lnTo>
                  <a:lnTo>
                    <a:pt x="1" y="203"/>
                  </a:lnTo>
                  <a:lnTo>
                    <a:pt x="0" y="213"/>
                  </a:lnTo>
                  <a:lnTo>
                    <a:pt x="0" y="225"/>
                  </a:lnTo>
                  <a:lnTo>
                    <a:pt x="0" y="237"/>
                  </a:lnTo>
                  <a:lnTo>
                    <a:pt x="1" y="248"/>
                  </a:lnTo>
                  <a:lnTo>
                    <a:pt x="2" y="260"/>
                  </a:lnTo>
                  <a:lnTo>
                    <a:pt x="4" y="270"/>
                  </a:lnTo>
                  <a:lnTo>
                    <a:pt x="6" y="282"/>
                  </a:lnTo>
                  <a:lnTo>
                    <a:pt x="10" y="292"/>
                  </a:lnTo>
                  <a:lnTo>
                    <a:pt x="13" y="302"/>
                  </a:lnTo>
                  <a:lnTo>
                    <a:pt x="17" y="313"/>
                  </a:lnTo>
                  <a:lnTo>
                    <a:pt x="27" y="333"/>
                  </a:lnTo>
                  <a:lnTo>
                    <a:pt x="39" y="352"/>
                  </a:lnTo>
                  <a:lnTo>
                    <a:pt x="51" y="369"/>
                  </a:lnTo>
                  <a:lnTo>
                    <a:pt x="65" y="385"/>
                  </a:lnTo>
                  <a:lnTo>
                    <a:pt x="82" y="399"/>
                  </a:lnTo>
                  <a:lnTo>
                    <a:pt x="99" y="412"/>
                  </a:lnTo>
                  <a:lnTo>
                    <a:pt x="118" y="424"/>
                  </a:lnTo>
                  <a:lnTo>
                    <a:pt x="137" y="433"/>
                  </a:lnTo>
                  <a:lnTo>
                    <a:pt x="148" y="438"/>
                  </a:lnTo>
                  <a:lnTo>
                    <a:pt x="158" y="441"/>
                  </a:lnTo>
                  <a:lnTo>
                    <a:pt x="168" y="444"/>
                  </a:lnTo>
                  <a:lnTo>
                    <a:pt x="180" y="446"/>
                  </a:lnTo>
                  <a:lnTo>
                    <a:pt x="191" y="448"/>
                  </a:lnTo>
                  <a:lnTo>
                    <a:pt x="202" y="449"/>
                  </a:lnTo>
                  <a:lnTo>
                    <a:pt x="213" y="450"/>
                  </a:lnTo>
                  <a:lnTo>
                    <a:pt x="225" y="450"/>
                  </a:lnTo>
                  <a:lnTo>
                    <a:pt x="237" y="450"/>
                  </a:lnTo>
                  <a:lnTo>
                    <a:pt x="248" y="449"/>
                  </a:lnTo>
                  <a:lnTo>
                    <a:pt x="259" y="448"/>
                  </a:lnTo>
                  <a:lnTo>
                    <a:pt x="270" y="446"/>
                  </a:lnTo>
                  <a:lnTo>
                    <a:pt x="281" y="444"/>
                  </a:lnTo>
                  <a:lnTo>
                    <a:pt x="292" y="441"/>
                  </a:lnTo>
                  <a:lnTo>
                    <a:pt x="302" y="438"/>
                  </a:lnTo>
                  <a:lnTo>
                    <a:pt x="313" y="433"/>
                  </a:lnTo>
                  <a:lnTo>
                    <a:pt x="332" y="424"/>
                  </a:lnTo>
                  <a:lnTo>
                    <a:pt x="351" y="412"/>
                  </a:lnTo>
                  <a:lnTo>
                    <a:pt x="369" y="399"/>
                  </a:lnTo>
                  <a:lnTo>
                    <a:pt x="385" y="385"/>
                  </a:lnTo>
                  <a:lnTo>
                    <a:pt x="399" y="369"/>
                  </a:lnTo>
                  <a:lnTo>
                    <a:pt x="412" y="351"/>
                  </a:lnTo>
                  <a:lnTo>
                    <a:pt x="424" y="333"/>
                  </a:lnTo>
                  <a:lnTo>
                    <a:pt x="433" y="313"/>
                  </a:lnTo>
                  <a:lnTo>
                    <a:pt x="436" y="302"/>
                  </a:lnTo>
                  <a:lnTo>
                    <a:pt x="441" y="292"/>
                  </a:lnTo>
                  <a:lnTo>
                    <a:pt x="444" y="282"/>
                  </a:lnTo>
                  <a:lnTo>
                    <a:pt x="446" y="270"/>
                  </a:lnTo>
                  <a:lnTo>
                    <a:pt x="448" y="260"/>
                  </a:lnTo>
                  <a:lnTo>
                    <a:pt x="449" y="248"/>
                  </a:lnTo>
                  <a:lnTo>
                    <a:pt x="450" y="237"/>
                  </a:lnTo>
                  <a:lnTo>
                    <a:pt x="450" y="225"/>
                  </a:lnTo>
                  <a:lnTo>
                    <a:pt x="450" y="213"/>
                  </a:lnTo>
                  <a:lnTo>
                    <a:pt x="449" y="203"/>
                  </a:lnTo>
                  <a:lnTo>
                    <a:pt x="448" y="191"/>
                  </a:lnTo>
                  <a:lnTo>
                    <a:pt x="446" y="180"/>
                  </a:lnTo>
                  <a:lnTo>
                    <a:pt x="444" y="170"/>
                  </a:lnTo>
                  <a:lnTo>
                    <a:pt x="441" y="159"/>
                  </a:lnTo>
                  <a:lnTo>
                    <a:pt x="436" y="148"/>
                  </a:lnTo>
                  <a:lnTo>
                    <a:pt x="433" y="137"/>
                  </a:lnTo>
                  <a:lnTo>
                    <a:pt x="424" y="118"/>
                  </a:lnTo>
                  <a:lnTo>
                    <a:pt x="412" y="100"/>
                  </a:lnTo>
                  <a:lnTo>
                    <a:pt x="399" y="82"/>
                  </a:lnTo>
                  <a:lnTo>
                    <a:pt x="385" y="65"/>
                  </a:lnTo>
                  <a:lnTo>
                    <a:pt x="369" y="52"/>
                  </a:lnTo>
                  <a:lnTo>
                    <a:pt x="351" y="39"/>
                  </a:lnTo>
                  <a:lnTo>
                    <a:pt x="332" y="27"/>
                  </a:lnTo>
                  <a:lnTo>
                    <a:pt x="313" y="17"/>
                  </a:lnTo>
                  <a:lnTo>
                    <a:pt x="302" y="14"/>
                  </a:lnTo>
                  <a:lnTo>
                    <a:pt x="292" y="10"/>
                  </a:lnTo>
                  <a:lnTo>
                    <a:pt x="281" y="7"/>
                  </a:lnTo>
                  <a:lnTo>
                    <a:pt x="270" y="4"/>
                  </a:lnTo>
                  <a:lnTo>
                    <a:pt x="259" y="2"/>
                  </a:lnTo>
                  <a:lnTo>
                    <a:pt x="248" y="1"/>
                  </a:lnTo>
                  <a:lnTo>
                    <a:pt x="237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16">
              <a:extLst>
                <a:ext uri="{FF2B5EF4-FFF2-40B4-BE49-F238E27FC236}">
                  <a16:creationId xmlns:a16="http://schemas.microsoft.com/office/drawing/2014/main" id="{F3942ED7-717C-450D-8986-6FF633884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925" y="3781108"/>
              <a:ext cx="85725" cy="85725"/>
            </a:xfrm>
            <a:custGeom>
              <a:avLst/>
              <a:gdLst>
                <a:gd name="T0" fmla="*/ 114 w 270"/>
                <a:gd name="T1" fmla="*/ 238 h 270"/>
                <a:gd name="T2" fmla="*/ 85 w 270"/>
                <a:gd name="T3" fmla="*/ 227 h 270"/>
                <a:gd name="T4" fmla="*/ 61 w 270"/>
                <a:gd name="T5" fmla="*/ 209 h 270"/>
                <a:gd name="T6" fmla="*/ 43 w 270"/>
                <a:gd name="T7" fmla="*/ 186 h 270"/>
                <a:gd name="T8" fmla="*/ 32 w 270"/>
                <a:gd name="T9" fmla="*/ 157 h 270"/>
                <a:gd name="T10" fmla="*/ 30 w 270"/>
                <a:gd name="T11" fmla="*/ 125 h 270"/>
                <a:gd name="T12" fmla="*/ 39 w 270"/>
                <a:gd name="T13" fmla="*/ 95 h 270"/>
                <a:gd name="T14" fmla="*/ 54 w 270"/>
                <a:gd name="T15" fmla="*/ 69 h 270"/>
                <a:gd name="T16" fmla="*/ 76 w 270"/>
                <a:gd name="T17" fmla="*/ 48 h 270"/>
                <a:gd name="T18" fmla="*/ 104 w 270"/>
                <a:gd name="T19" fmla="*/ 34 h 270"/>
                <a:gd name="T20" fmla="*/ 135 w 270"/>
                <a:gd name="T21" fmla="*/ 30 h 270"/>
                <a:gd name="T22" fmla="*/ 166 w 270"/>
                <a:gd name="T23" fmla="*/ 34 h 270"/>
                <a:gd name="T24" fmla="*/ 194 w 270"/>
                <a:gd name="T25" fmla="*/ 48 h 270"/>
                <a:gd name="T26" fmla="*/ 217 w 270"/>
                <a:gd name="T27" fmla="*/ 69 h 270"/>
                <a:gd name="T28" fmla="*/ 232 w 270"/>
                <a:gd name="T29" fmla="*/ 95 h 270"/>
                <a:gd name="T30" fmla="*/ 240 w 270"/>
                <a:gd name="T31" fmla="*/ 125 h 270"/>
                <a:gd name="T32" fmla="*/ 238 w 270"/>
                <a:gd name="T33" fmla="*/ 157 h 270"/>
                <a:gd name="T34" fmla="*/ 227 w 270"/>
                <a:gd name="T35" fmla="*/ 186 h 270"/>
                <a:gd name="T36" fmla="*/ 209 w 270"/>
                <a:gd name="T37" fmla="*/ 209 h 270"/>
                <a:gd name="T38" fmla="*/ 186 w 270"/>
                <a:gd name="T39" fmla="*/ 227 h 270"/>
                <a:gd name="T40" fmla="*/ 157 w 270"/>
                <a:gd name="T41" fmla="*/ 238 h 270"/>
                <a:gd name="T42" fmla="*/ 135 w 270"/>
                <a:gd name="T43" fmla="*/ 0 h 270"/>
                <a:gd name="T44" fmla="*/ 94 w 270"/>
                <a:gd name="T45" fmla="*/ 7 h 270"/>
                <a:gd name="T46" fmla="*/ 59 w 270"/>
                <a:gd name="T47" fmla="*/ 23 h 270"/>
                <a:gd name="T48" fmla="*/ 31 w 270"/>
                <a:gd name="T49" fmla="*/ 49 h 270"/>
                <a:gd name="T50" fmla="*/ 11 w 270"/>
                <a:gd name="T51" fmla="*/ 83 h 270"/>
                <a:gd name="T52" fmla="*/ 0 w 270"/>
                <a:gd name="T53" fmla="*/ 121 h 270"/>
                <a:gd name="T54" fmla="*/ 2 w 270"/>
                <a:gd name="T55" fmla="*/ 162 h 270"/>
                <a:gd name="T56" fmla="*/ 16 w 270"/>
                <a:gd name="T57" fmla="*/ 200 h 270"/>
                <a:gd name="T58" fmla="*/ 40 w 270"/>
                <a:gd name="T59" fmla="*/ 231 h 270"/>
                <a:gd name="T60" fmla="*/ 71 w 270"/>
                <a:gd name="T61" fmla="*/ 254 h 270"/>
                <a:gd name="T62" fmla="*/ 108 w 270"/>
                <a:gd name="T63" fmla="*/ 268 h 270"/>
                <a:gd name="T64" fmla="*/ 149 w 270"/>
                <a:gd name="T65" fmla="*/ 270 h 270"/>
                <a:gd name="T66" fmla="*/ 188 w 270"/>
                <a:gd name="T67" fmla="*/ 260 h 270"/>
                <a:gd name="T68" fmla="*/ 221 w 270"/>
                <a:gd name="T69" fmla="*/ 239 h 270"/>
                <a:gd name="T70" fmla="*/ 248 w 270"/>
                <a:gd name="T71" fmla="*/ 210 h 270"/>
                <a:gd name="T72" fmla="*/ 264 w 270"/>
                <a:gd name="T73" fmla="*/ 175 h 270"/>
                <a:gd name="T74" fmla="*/ 270 w 270"/>
                <a:gd name="T75" fmla="*/ 135 h 270"/>
                <a:gd name="T76" fmla="*/ 264 w 270"/>
                <a:gd name="T77" fmla="*/ 96 h 270"/>
                <a:gd name="T78" fmla="*/ 248 w 270"/>
                <a:gd name="T79" fmla="*/ 60 h 270"/>
                <a:gd name="T80" fmla="*/ 221 w 270"/>
                <a:gd name="T81" fmla="*/ 31 h 270"/>
                <a:gd name="T82" fmla="*/ 188 w 270"/>
                <a:gd name="T83" fmla="*/ 11 h 270"/>
                <a:gd name="T84" fmla="*/ 149 w 270"/>
                <a:gd name="T8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0" h="270">
                  <a:moveTo>
                    <a:pt x="135" y="240"/>
                  </a:moveTo>
                  <a:lnTo>
                    <a:pt x="124" y="240"/>
                  </a:lnTo>
                  <a:lnTo>
                    <a:pt x="114" y="238"/>
                  </a:lnTo>
                  <a:lnTo>
                    <a:pt x="104" y="236"/>
                  </a:lnTo>
                  <a:lnTo>
                    <a:pt x="94" y="232"/>
                  </a:lnTo>
                  <a:lnTo>
                    <a:pt x="85" y="227"/>
                  </a:lnTo>
                  <a:lnTo>
                    <a:pt x="76" y="222"/>
                  </a:lnTo>
                  <a:lnTo>
                    <a:pt x="69" y="217"/>
                  </a:lnTo>
                  <a:lnTo>
                    <a:pt x="61" y="209"/>
                  </a:lnTo>
                  <a:lnTo>
                    <a:pt x="54" y="202"/>
                  </a:lnTo>
                  <a:lnTo>
                    <a:pt x="48" y="194"/>
                  </a:lnTo>
                  <a:lnTo>
                    <a:pt x="43" y="186"/>
                  </a:lnTo>
                  <a:lnTo>
                    <a:pt x="39" y="176"/>
                  </a:lnTo>
                  <a:lnTo>
                    <a:pt x="34" y="166"/>
                  </a:lnTo>
                  <a:lnTo>
                    <a:pt x="32" y="157"/>
                  </a:lnTo>
                  <a:lnTo>
                    <a:pt x="30" y="146"/>
                  </a:lnTo>
                  <a:lnTo>
                    <a:pt x="30" y="135"/>
                  </a:lnTo>
                  <a:lnTo>
                    <a:pt x="30" y="125"/>
                  </a:lnTo>
                  <a:lnTo>
                    <a:pt x="32" y="114"/>
                  </a:lnTo>
                  <a:lnTo>
                    <a:pt x="34" y="104"/>
                  </a:lnTo>
                  <a:lnTo>
                    <a:pt x="39" y="95"/>
                  </a:lnTo>
                  <a:lnTo>
                    <a:pt x="43" y="85"/>
                  </a:lnTo>
                  <a:lnTo>
                    <a:pt x="48" y="76"/>
                  </a:lnTo>
                  <a:lnTo>
                    <a:pt x="54" y="69"/>
                  </a:lnTo>
                  <a:lnTo>
                    <a:pt x="61" y="61"/>
                  </a:lnTo>
                  <a:lnTo>
                    <a:pt x="69" y="54"/>
                  </a:lnTo>
                  <a:lnTo>
                    <a:pt x="76" y="48"/>
                  </a:lnTo>
                  <a:lnTo>
                    <a:pt x="85" y="43"/>
                  </a:lnTo>
                  <a:lnTo>
                    <a:pt x="94" y="39"/>
                  </a:lnTo>
                  <a:lnTo>
                    <a:pt x="104" y="34"/>
                  </a:lnTo>
                  <a:lnTo>
                    <a:pt x="114" y="32"/>
                  </a:lnTo>
                  <a:lnTo>
                    <a:pt x="124" y="30"/>
                  </a:lnTo>
                  <a:lnTo>
                    <a:pt x="135" y="30"/>
                  </a:lnTo>
                  <a:lnTo>
                    <a:pt x="146" y="30"/>
                  </a:lnTo>
                  <a:lnTo>
                    <a:pt x="157" y="32"/>
                  </a:lnTo>
                  <a:lnTo>
                    <a:pt x="166" y="34"/>
                  </a:lnTo>
                  <a:lnTo>
                    <a:pt x="176" y="39"/>
                  </a:lnTo>
                  <a:lnTo>
                    <a:pt x="186" y="43"/>
                  </a:lnTo>
                  <a:lnTo>
                    <a:pt x="194" y="48"/>
                  </a:lnTo>
                  <a:lnTo>
                    <a:pt x="202" y="54"/>
                  </a:lnTo>
                  <a:lnTo>
                    <a:pt x="209" y="61"/>
                  </a:lnTo>
                  <a:lnTo>
                    <a:pt x="217" y="69"/>
                  </a:lnTo>
                  <a:lnTo>
                    <a:pt x="222" y="76"/>
                  </a:lnTo>
                  <a:lnTo>
                    <a:pt x="227" y="85"/>
                  </a:lnTo>
                  <a:lnTo>
                    <a:pt x="232" y="95"/>
                  </a:lnTo>
                  <a:lnTo>
                    <a:pt x="236" y="104"/>
                  </a:lnTo>
                  <a:lnTo>
                    <a:pt x="238" y="114"/>
                  </a:lnTo>
                  <a:lnTo>
                    <a:pt x="240" y="125"/>
                  </a:lnTo>
                  <a:lnTo>
                    <a:pt x="240" y="135"/>
                  </a:lnTo>
                  <a:lnTo>
                    <a:pt x="240" y="146"/>
                  </a:lnTo>
                  <a:lnTo>
                    <a:pt x="238" y="157"/>
                  </a:lnTo>
                  <a:lnTo>
                    <a:pt x="236" y="166"/>
                  </a:lnTo>
                  <a:lnTo>
                    <a:pt x="232" y="176"/>
                  </a:lnTo>
                  <a:lnTo>
                    <a:pt x="227" y="186"/>
                  </a:lnTo>
                  <a:lnTo>
                    <a:pt x="222" y="194"/>
                  </a:lnTo>
                  <a:lnTo>
                    <a:pt x="217" y="202"/>
                  </a:lnTo>
                  <a:lnTo>
                    <a:pt x="209" y="209"/>
                  </a:lnTo>
                  <a:lnTo>
                    <a:pt x="202" y="217"/>
                  </a:lnTo>
                  <a:lnTo>
                    <a:pt x="194" y="222"/>
                  </a:lnTo>
                  <a:lnTo>
                    <a:pt x="186" y="227"/>
                  </a:lnTo>
                  <a:lnTo>
                    <a:pt x="176" y="232"/>
                  </a:lnTo>
                  <a:lnTo>
                    <a:pt x="166" y="236"/>
                  </a:lnTo>
                  <a:lnTo>
                    <a:pt x="157" y="238"/>
                  </a:lnTo>
                  <a:lnTo>
                    <a:pt x="146" y="240"/>
                  </a:lnTo>
                  <a:lnTo>
                    <a:pt x="135" y="240"/>
                  </a:lnTo>
                  <a:close/>
                  <a:moveTo>
                    <a:pt x="135" y="0"/>
                  </a:moveTo>
                  <a:lnTo>
                    <a:pt x="121" y="0"/>
                  </a:lnTo>
                  <a:lnTo>
                    <a:pt x="108" y="2"/>
                  </a:lnTo>
                  <a:lnTo>
                    <a:pt x="94" y="7"/>
                  </a:lnTo>
                  <a:lnTo>
                    <a:pt x="83" y="11"/>
                  </a:lnTo>
                  <a:lnTo>
                    <a:pt x="71" y="16"/>
                  </a:lnTo>
                  <a:lnTo>
                    <a:pt x="59" y="23"/>
                  </a:lnTo>
                  <a:lnTo>
                    <a:pt x="49" y="31"/>
                  </a:lnTo>
                  <a:lnTo>
                    <a:pt x="40" y="40"/>
                  </a:lnTo>
                  <a:lnTo>
                    <a:pt x="31" y="49"/>
                  </a:lnTo>
                  <a:lnTo>
                    <a:pt x="23" y="60"/>
                  </a:lnTo>
                  <a:lnTo>
                    <a:pt x="16" y="71"/>
                  </a:lnTo>
                  <a:lnTo>
                    <a:pt x="11" y="83"/>
                  </a:lnTo>
                  <a:lnTo>
                    <a:pt x="5" y="96"/>
                  </a:lnTo>
                  <a:lnTo>
                    <a:pt x="2" y="108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0" y="149"/>
                  </a:lnTo>
                  <a:lnTo>
                    <a:pt x="2" y="162"/>
                  </a:lnTo>
                  <a:lnTo>
                    <a:pt x="5" y="175"/>
                  </a:lnTo>
                  <a:lnTo>
                    <a:pt x="11" y="188"/>
                  </a:lnTo>
                  <a:lnTo>
                    <a:pt x="16" y="200"/>
                  </a:lnTo>
                  <a:lnTo>
                    <a:pt x="23" y="210"/>
                  </a:lnTo>
                  <a:lnTo>
                    <a:pt x="31" y="221"/>
                  </a:lnTo>
                  <a:lnTo>
                    <a:pt x="40" y="231"/>
                  </a:lnTo>
                  <a:lnTo>
                    <a:pt x="49" y="239"/>
                  </a:lnTo>
                  <a:lnTo>
                    <a:pt x="59" y="248"/>
                  </a:lnTo>
                  <a:lnTo>
                    <a:pt x="71" y="254"/>
                  </a:lnTo>
                  <a:lnTo>
                    <a:pt x="83" y="260"/>
                  </a:lnTo>
                  <a:lnTo>
                    <a:pt x="94" y="265"/>
                  </a:lnTo>
                  <a:lnTo>
                    <a:pt x="108" y="268"/>
                  </a:lnTo>
                  <a:lnTo>
                    <a:pt x="121" y="270"/>
                  </a:lnTo>
                  <a:lnTo>
                    <a:pt x="135" y="270"/>
                  </a:lnTo>
                  <a:lnTo>
                    <a:pt x="149" y="270"/>
                  </a:lnTo>
                  <a:lnTo>
                    <a:pt x="162" y="268"/>
                  </a:lnTo>
                  <a:lnTo>
                    <a:pt x="175" y="265"/>
                  </a:lnTo>
                  <a:lnTo>
                    <a:pt x="188" y="260"/>
                  </a:lnTo>
                  <a:lnTo>
                    <a:pt x="200" y="254"/>
                  </a:lnTo>
                  <a:lnTo>
                    <a:pt x="210" y="248"/>
                  </a:lnTo>
                  <a:lnTo>
                    <a:pt x="221" y="239"/>
                  </a:lnTo>
                  <a:lnTo>
                    <a:pt x="231" y="231"/>
                  </a:lnTo>
                  <a:lnTo>
                    <a:pt x="239" y="221"/>
                  </a:lnTo>
                  <a:lnTo>
                    <a:pt x="248" y="210"/>
                  </a:lnTo>
                  <a:lnTo>
                    <a:pt x="254" y="200"/>
                  </a:lnTo>
                  <a:lnTo>
                    <a:pt x="260" y="188"/>
                  </a:lnTo>
                  <a:lnTo>
                    <a:pt x="264" y="175"/>
                  </a:lnTo>
                  <a:lnTo>
                    <a:pt x="268" y="162"/>
                  </a:lnTo>
                  <a:lnTo>
                    <a:pt x="269" y="149"/>
                  </a:lnTo>
                  <a:lnTo>
                    <a:pt x="270" y="135"/>
                  </a:lnTo>
                  <a:lnTo>
                    <a:pt x="269" y="121"/>
                  </a:lnTo>
                  <a:lnTo>
                    <a:pt x="268" y="108"/>
                  </a:lnTo>
                  <a:lnTo>
                    <a:pt x="264" y="96"/>
                  </a:lnTo>
                  <a:lnTo>
                    <a:pt x="260" y="83"/>
                  </a:lnTo>
                  <a:lnTo>
                    <a:pt x="254" y="71"/>
                  </a:lnTo>
                  <a:lnTo>
                    <a:pt x="248" y="60"/>
                  </a:lnTo>
                  <a:lnTo>
                    <a:pt x="239" y="49"/>
                  </a:lnTo>
                  <a:lnTo>
                    <a:pt x="231" y="40"/>
                  </a:lnTo>
                  <a:lnTo>
                    <a:pt x="221" y="31"/>
                  </a:lnTo>
                  <a:lnTo>
                    <a:pt x="210" y="23"/>
                  </a:lnTo>
                  <a:lnTo>
                    <a:pt x="200" y="16"/>
                  </a:lnTo>
                  <a:lnTo>
                    <a:pt x="188" y="11"/>
                  </a:lnTo>
                  <a:lnTo>
                    <a:pt x="175" y="7"/>
                  </a:lnTo>
                  <a:lnTo>
                    <a:pt x="162" y="2"/>
                  </a:lnTo>
                  <a:lnTo>
                    <a:pt x="149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317">
              <a:extLst>
                <a:ext uri="{FF2B5EF4-FFF2-40B4-BE49-F238E27FC236}">
                  <a16:creationId xmlns:a16="http://schemas.microsoft.com/office/drawing/2014/main" id="{36F804A9-732B-4E18-8D43-CBA892F74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388" y="3766820"/>
              <a:ext cx="47625" cy="47625"/>
            </a:xfrm>
            <a:custGeom>
              <a:avLst/>
              <a:gdLst>
                <a:gd name="T0" fmla="*/ 66 w 150"/>
                <a:gd name="T1" fmla="*/ 119 h 150"/>
                <a:gd name="T2" fmla="*/ 50 w 150"/>
                <a:gd name="T3" fmla="*/ 113 h 150"/>
                <a:gd name="T4" fmla="*/ 38 w 150"/>
                <a:gd name="T5" fmla="*/ 100 h 150"/>
                <a:gd name="T6" fmla="*/ 31 w 150"/>
                <a:gd name="T7" fmla="*/ 84 h 150"/>
                <a:gd name="T8" fmla="*/ 31 w 150"/>
                <a:gd name="T9" fmla="*/ 66 h 150"/>
                <a:gd name="T10" fmla="*/ 38 w 150"/>
                <a:gd name="T11" fmla="*/ 49 h 150"/>
                <a:gd name="T12" fmla="*/ 50 w 150"/>
                <a:gd name="T13" fmla="*/ 38 h 150"/>
                <a:gd name="T14" fmla="*/ 66 w 150"/>
                <a:gd name="T15" fmla="*/ 31 h 150"/>
                <a:gd name="T16" fmla="*/ 84 w 150"/>
                <a:gd name="T17" fmla="*/ 31 h 150"/>
                <a:gd name="T18" fmla="*/ 101 w 150"/>
                <a:gd name="T19" fmla="*/ 38 h 150"/>
                <a:gd name="T20" fmla="*/ 112 w 150"/>
                <a:gd name="T21" fmla="*/ 49 h 150"/>
                <a:gd name="T22" fmla="*/ 120 w 150"/>
                <a:gd name="T23" fmla="*/ 66 h 150"/>
                <a:gd name="T24" fmla="*/ 120 w 150"/>
                <a:gd name="T25" fmla="*/ 84 h 150"/>
                <a:gd name="T26" fmla="*/ 112 w 150"/>
                <a:gd name="T27" fmla="*/ 100 h 150"/>
                <a:gd name="T28" fmla="*/ 101 w 150"/>
                <a:gd name="T29" fmla="*/ 113 h 150"/>
                <a:gd name="T30" fmla="*/ 84 w 150"/>
                <a:gd name="T31" fmla="*/ 119 h 150"/>
                <a:gd name="T32" fmla="*/ 75 w 150"/>
                <a:gd name="T33" fmla="*/ 0 h 150"/>
                <a:gd name="T34" fmla="*/ 60 w 150"/>
                <a:gd name="T35" fmla="*/ 1 h 150"/>
                <a:gd name="T36" fmla="*/ 46 w 150"/>
                <a:gd name="T37" fmla="*/ 5 h 150"/>
                <a:gd name="T38" fmla="*/ 33 w 150"/>
                <a:gd name="T39" fmla="*/ 13 h 150"/>
                <a:gd name="T40" fmla="*/ 22 w 150"/>
                <a:gd name="T41" fmla="*/ 22 h 150"/>
                <a:gd name="T42" fmla="*/ 13 w 150"/>
                <a:gd name="T43" fmla="*/ 33 h 150"/>
                <a:gd name="T44" fmla="*/ 6 w 150"/>
                <a:gd name="T45" fmla="*/ 46 h 150"/>
                <a:gd name="T46" fmla="*/ 2 w 150"/>
                <a:gd name="T47" fmla="*/ 60 h 150"/>
                <a:gd name="T48" fmla="*/ 0 w 150"/>
                <a:gd name="T49" fmla="*/ 75 h 150"/>
                <a:gd name="T50" fmla="*/ 2 w 150"/>
                <a:gd name="T51" fmla="*/ 90 h 150"/>
                <a:gd name="T52" fmla="*/ 6 w 150"/>
                <a:gd name="T53" fmla="*/ 104 h 150"/>
                <a:gd name="T54" fmla="*/ 13 w 150"/>
                <a:gd name="T55" fmla="*/ 117 h 150"/>
                <a:gd name="T56" fmla="*/ 22 w 150"/>
                <a:gd name="T57" fmla="*/ 128 h 150"/>
                <a:gd name="T58" fmla="*/ 33 w 150"/>
                <a:gd name="T59" fmla="*/ 137 h 150"/>
                <a:gd name="T60" fmla="*/ 46 w 150"/>
                <a:gd name="T61" fmla="*/ 144 h 150"/>
                <a:gd name="T62" fmla="*/ 60 w 150"/>
                <a:gd name="T63" fmla="*/ 149 h 150"/>
                <a:gd name="T64" fmla="*/ 75 w 150"/>
                <a:gd name="T65" fmla="*/ 150 h 150"/>
                <a:gd name="T66" fmla="*/ 91 w 150"/>
                <a:gd name="T67" fmla="*/ 149 h 150"/>
                <a:gd name="T68" fmla="*/ 105 w 150"/>
                <a:gd name="T69" fmla="*/ 144 h 150"/>
                <a:gd name="T70" fmla="*/ 118 w 150"/>
                <a:gd name="T71" fmla="*/ 137 h 150"/>
                <a:gd name="T72" fmla="*/ 128 w 150"/>
                <a:gd name="T73" fmla="*/ 128 h 150"/>
                <a:gd name="T74" fmla="*/ 138 w 150"/>
                <a:gd name="T75" fmla="*/ 117 h 150"/>
                <a:gd name="T76" fmla="*/ 145 w 150"/>
                <a:gd name="T77" fmla="*/ 104 h 150"/>
                <a:gd name="T78" fmla="*/ 149 w 150"/>
                <a:gd name="T79" fmla="*/ 90 h 150"/>
                <a:gd name="T80" fmla="*/ 150 w 150"/>
                <a:gd name="T81" fmla="*/ 75 h 150"/>
                <a:gd name="T82" fmla="*/ 149 w 150"/>
                <a:gd name="T83" fmla="*/ 60 h 150"/>
                <a:gd name="T84" fmla="*/ 145 w 150"/>
                <a:gd name="T85" fmla="*/ 46 h 150"/>
                <a:gd name="T86" fmla="*/ 137 w 150"/>
                <a:gd name="T87" fmla="*/ 33 h 150"/>
                <a:gd name="T88" fmla="*/ 128 w 150"/>
                <a:gd name="T89" fmla="*/ 22 h 150"/>
                <a:gd name="T90" fmla="*/ 118 w 150"/>
                <a:gd name="T91" fmla="*/ 13 h 150"/>
                <a:gd name="T92" fmla="*/ 105 w 150"/>
                <a:gd name="T93" fmla="*/ 5 h 150"/>
                <a:gd name="T94" fmla="*/ 90 w 150"/>
                <a:gd name="T95" fmla="*/ 1 h 150"/>
                <a:gd name="T96" fmla="*/ 75 w 150"/>
                <a:gd name="T9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0">
                  <a:moveTo>
                    <a:pt x="75" y="120"/>
                  </a:moveTo>
                  <a:lnTo>
                    <a:pt x="66" y="119"/>
                  </a:lnTo>
                  <a:lnTo>
                    <a:pt x="58" y="117"/>
                  </a:lnTo>
                  <a:lnTo>
                    <a:pt x="50" y="113"/>
                  </a:lnTo>
                  <a:lnTo>
                    <a:pt x="44" y="107"/>
                  </a:lnTo>
                  <a:lnTo>
                    <a:pt x="38" y="100"/>
                  </a:lnTo>
                  <a:lnTo>
                    <a:pt x="34" y="92"/>
                  </a:lnTo>
                  <a:lnTo>
                    <a:pt x="31" y="84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7"/>
                  </a:lnTo>
                  <a:lnTo>
                    <a:pt x="38" y="49"/>
                  </a:lnTo>
                  <a:lnTo>
                    <a:pt x="44" y="43"/>
                  </a:lnTo>
                  <a:lnTo>
                    <a:pt x="50" y="38"/>
                  </a:lnTo>
                  <a:lnTo>
                    <a:pt x="58" y="33"/>
                  </a:lnTo>
                  <a:lnTo>
                    <a:pt x="66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3" y="33"/>
                  </a:lnTo>
                  <a:lnTo>
                    <a:pt x="101" y="38"/>
                  </a:lnTo>
                  <a:lnTo>
                    <a:pt x="107" y="43"/>
                  </a:lnTo>
                  <a:lnTo>
                    <a:pt x="112" y="49"/>
                  </a:lnTo>
                  <a:lnTo>
                    <a:pt x="117" y="57"/>
                  </a:lnTo>
                  <a:lnTo>
                    <a:pt x="120" y="66"/>
                  </a:lnTo>
                  <a:lnTo>
                    <a:pt x="120" y="75"/>
                  </a:lnTo>
                  <a:lnTo>
                    <a:pt x="120" y="84"/>
                  </a:lnTo>
                  <a:lnTo>
                    <a:pt x="117" y="92"/>
                  </a:lnTo>
                  <a:lnTo>
                    <a:pt x="112" y="100"/>
                  </a:lnTo>
                  <a:lnTo>
                    <a:pt x="107" y="107"/>
                  </a:lnTo>
                  <a:lnTo>
                    <a:pt x="101" y="113"/>
                  </a:lnTo>
                  <a:lnTo>
                    <a:pt x="93" y="117"/>
                  </a:lnTo>
                  <a:lnTo>
                    <a:pt x="84" y="119"/>
                  </a:lnTo>
                  <a:lnTo>
                    <a:pt x="75" y="120"/>
                  </a:lnTo>
                  <a:close/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1"/>
                  </a:lnTo>
                  <a:lnTo>
                    <a:pt x="46" y="144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1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1"/>
                  </a:lnTo>
                  <a:lnTo>
                    <a:pt x="118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8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8" y="13"/>
                  </a:lnTo>
                  <a:lnTo>
                    <a:pt x="111" y="9"/>
                  </a:lnTo>
                  <a:lnTo>
                    <a:pt x="105" y="5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9" name="Oval 178">
            <a:extLst>
              <a:ext uri="{FF2B5EF4-FFF2-40B4-BE49-F238E27FC236}">
                <a16:creationId xmlns:a16="http://schemas.microsoft.com/office/drawing/2014/main" id="{5D8F301C-9D58-427B-90C4-34555CB4F6DC}"/>
              </a:ext>
            </a:extLst>
          </p:cNvPr>
          <p:cNvSpPr/>
          <p:nvPr/>
        </p:nvSpPr>
        <p:spPr>
          <a:xfrm>
            <a:off x="1226867" y="2565910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98DFBBC-BA14-4287-8E08-336FD5E02120}"/>
              </a:ext>
            </a:extLst>
          </p:cNvPr>
          <p:cNvGrpSpPr/>
          <p:nvPr/>
        </p:nvGrpSpPr>
        <p:grpSpPr>
          <a:xfrm>
            <a:off x="1349057" y="2687918"/>
            <a:ext cx="223346" cy="223346"/>
            <a:chOff x="9311674" y="1356959"/>
            <a:chExt cx="287091" cy="287091"/>
          </a:xfrm>
          <a:solidFill>
            <a:schemeClr val="bg1"/>
          </a:solidFill>
        </p:grpSpPr>
        <p:sp>
          <p:nvSpPr>
            <p:cNvPr id="181" name="Freeform 221">
              <a:extLst>
                <a:ext uri="{FF2B5EF4-FFF2-40B4-BE49-F238E27FC236}">
                  <a16:creationId xmlns:a16="http://schemas.microsoft.com/office/drawing/2014/main" id="{42F6E820-87D5-4397-BFAE-556692D95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1674" y="1356959"/>
              <a:ext cx="287091" cy="287091"/>
            </a:xfrm>
            <a:custGeom>
              <a:avLst/>
              <a:gdLst>
                <a:gd name="T0" fmla="*/ 899 w 932"/>
                <a:gd name="T1" fmla="*/ 839 h 932"/>
                <a:gd name="T2" fmla="*/ 892 w 932"/>
                <a:gd name="T3" fmla="*/ 860 h 932"/>
                <a:gd name="T4" fmla="*/ 878 w 932"/>
                <a:gd name="T5" fmla="*/ 878 h 932"/>
                <a:gd name="T6" fmla="*/ 861 w 932"/>
                <a:gd name="T7" fmla="*/ 891 h 932"/>
                <a:gd name="T8" fmla="*/ 839 w 932"/>
                <a:gd name="T9" fmla="*/ 899 h 932"/>
                <a:gd name="T10" fmla="*/ 108 w 932"/>
                <a:gd name="T11" fmla="*/ 901 h 932"/>
                <a:gd name="T12" fmla="*/ 85 w 932"/>
                <a:gd name="T13" fmla="*/ 898 h 932"/>
                <a:gd name="T14" fmla="*/ 65 w 932"/>
                <a:gd name="T15" fmla="*/ 888 h 932"/>
                <a:gd name="T16" fmla="*/ 48 w 932"/>
                <a:gd name="T17" fmla="*/ 872 h 932"/>
                <a:gd name="T18" fmla="*/ 37 w 932"/>
                <a:gd name="T19" fmla="*/ 854 h 932"/>
                <a:gd name="T20" fmla="*/ 31 w 932"/>
                <a:gd name="T21" fmla="*/ 831 h 932"/>
                <a:gd name="T22" fmla="*/ 31 w 932"/>
                <a:gd name="T23" fmla="*/ 100 h 932"/>
                <a:gd name="T24" fmla="*/ 37 w 932"/>
                <a:gd name="T25" fmla="*/ 78 h 932"/>
                <a:gd name="T26" fmla="*/ 48 w 932"/>
                <a:gd name="T27" fmla="*/ 59 h 932"/>
                <a:gd name="T28" fmla="*/ 65 w 932"/>
                <a:gd name="T29" fmla="*/ 44 h 932"/>
                <a:gd name="T30" fmla="*/ 85 w 932"/>
                <a:gd name="T31" fmla="*/ 35 h 932"/>
                <a:gd name="T32" fmla="*/ 108 w 932"/>
                <a:gd name="T33" fmla="*/ 31 h 932"/>
                <a:gd name="T34" fmla="*/ 839 w 932"/>
                <a:gd name="T35" fmla="*/ 32 h 932"/>
                <a:gd name="T36" fmla="*/ 861 w 932"/>
                <a:gd name="T37" fmla="*/ 40 h 932"/>
                <a:gd name="T38" fmla="*/ 878 w 932"/>
                <a:gd name="T39" fmla="*/ 54 h 932"/>
                <a:gd name="T40" fmla="*/ 892 w 932"/>
                <a:gd name="T41" fmla="*/ 71 h 932"/>
                <a:gd name="T42" fmla="*/ 899 w 932"/>
                <a:gd name="T43" fmla="*/ 92 h 932"/>
                <a:gd name="T44" fmla="*/ 901 w 932"/>
                <a:gd name="T45" fmla="*/ 824 h 932"/>
                <a:gd name="T46" fmla="*/ 97 w 932"/>
                <a:gd name="T47" fmla="*/ 0 h 932"/>
                <a:gd name="T48" fmla="*/ 66 w 932"/>
                <a:gd name="T49" fmla="*/ 8 h 932"/>
                <a:gd name="T50" fmla="*/ 40 w 932"/>
                <a:gd name="T51" fmla="*/ 25 h 932"/>
                <a:gd name="T52" fmla="*/ 18 w 932"/>
                <a:gd name="T53" fmla="*/ 48 h 932"/>
                <a:gd name="T54" fmla="*/ 5 w 932"/>
                <a:gd name="T55" fmla="*/ 76 h 932"/>
                <a:gd name="T56" fmla="*/ 0 w 932"/>
                <a:gd name="T57" fmla="*/ 108 h 932"/>
                <a:gd name="T58" fmla="*/ 2 w 932"/>
                <a:gd name="T59" fmla="*/ 846 h 932"/>
                <a:gd name="T60" fmla="*/ 13 w 932"/>
                <a:gd name="T61" fmla="*/ 876 h 932"/>
                <a:gd name="T62" fmla="*/ 32 w 932"/>
                <a:gd name="T63" fmla="*/ 900 h 932"/>
                <a:gd name="T64" fmla="*/ 56 w 932"/>
                <a:gd name="T65" fmla="*/ 919 h 932"/>
                <a:gd name="T66" fmla="*/ 86 w 932"/>
                <a:gd name="T67" fmla="*/ 930 h 932"/>
                <a:gd name="T68" fmla="*/ 824 w 932"/>
                <a:gd name="T69" fmla="*/ 932 h 932"/>
                <a:gd name="T70" fmla="*/ 856 w 932"/>
                <a:gd name="T71" fmla="*/ 927 h 932"/>
                <a:gd name="T72" fmla="*/ 884 w 932"/>
                <a:gd name="T73" fmla="*/ 914 h 932"/>
                <a:gd name="T74" fmla="*/ 907 w 932"/>
                <a:gd name="T75" fmla="*/ 892 h 932"/>
                <a:gd name="T76" fmla="*/ 924 w 932"/>
                <a:gd name="T77" fmla="*/ 866 h 932"/>
                <a:gd name="T78" fmla="*/ 932 w 932"/>
                <a:gd name="T79" fmla="*/ 835 h 932"/>
                <a:gd name="T80" fmla="*/ 932 w 932"/>
                <a:gd name="T81" fmla="*/ 97 h 932"/>
                <a:gd name="T82" fmla="*/ 924 w 932"/>
                <a:gd name="T83" fmla="*/ 66 h 932"/>
                <a:gd name="T84" fmla="*/ 907 w 932"/>
                <a:gd name="T85" fmla="*/ 39 h 932"/>
                <a:gd name="T86" fmla="*/ 884 w 932"/>
                <a:gd name="T87" fmla="*/ 18 h 932"/>
                <a:gd name="T88" fmla="*/ 856 w 932"/>
                <a:gd name="T89" fmla="*/ 5 h 932"/>
                <a:gd name="T90" fmla="*/ 824 w 932"/>
                <a:gd name="T9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2" h="932">
                  <a:moveTo>
                    <a:pt x="901" y="824"/>
                  </a:moveTo>
                  <a:lnTo>
                    <a:pt x="901" y="831"/>
                  </a:lnTo>
                  <a:lnTo>
                    <a:pt x="899" y="839"/>
                  </a:lnTo>
                  <a:lnTo>
                    <a:pt x="897" y="847"/>
                  </a:lnTo>
                  <a:lnTo>
                    <a:pt x="895" y="854"/>
                  </a:lnTo>
                  <a:lnTo>
                    <a:pt x="892" y="860"/>
                  </a:lnTo>
                  <a:lnTo>
                    <a:pt x="888" y="867"/>
                  </a:lnTo>
                  <a:lnTo>
                    <a:pt x="883" y="872"/>
                  </a:lnTo>
                  <a:lnTo>
                    <a:pt x="878" y="878"/>
                  </a:lnTo>
                  <a:lnTo>
                    <a:pt x="873" y="884"/>
                  </a:lnTo>
                  <a:lnTo>
                    <a:pt x="867" y="888"/>
                  </a:lnTo>
                  <a:lnTo>
                    <a:pt x="861" y="891"/>
                  </a:lnTo>
                  <a:lnTo>
                    <a:pt x="854" y="895"/>
                  </a:lnTo>
                  <a:lnTo>
                    <a:pt x="846" y="898"/>
                  </a:lnTo>
                  <a:lnTo>
                    <a:pt x="839" y="899"/>
                  </a:lnTo>
                  <a:lnTo>
                    <a:pt x="832" y="901"/>
                  </a:lnTo>
                  <a:lnTo>
                    <a:pt x="824" y="901"/>
                  </a:lnTo>
                  <a:lnTo>
                    <a:pt x="108" y="901"/>
                  </a:lnTo>
                  <a:lnTo>
                    <a:pt x="101" y="901"/>
                  </a:lnTo>
                  <a:lnTo>
                    <a:pt x="93" y="899"/>
                  </a:lnTo>
                  <a:lnTo>
                    <a:pt x="85" y="898"/>
                  </a:lnTo>
                  <a:lnTo>
                    <a:pt x="78" y="895"/>
                  </a:lnTo>
                  <a:lnTo>
                    <a:pt x="72" y="891"/>
                  </a:lnTo>
                  <a:lnTo>
                    <a:pt x="65" y="888"/>
                  </a:lnTo>
                  <a:lnTo>
                    <a:pt x="60" y="884"/>
                  </a:lnTo>
                  <a:lnTo>
                    <a:pt x="54" y="878"/>
                  </a:lnTo>
                  <a:lnTo>
                    <a:pt x="48" y="872"/>
                  </a:lnTo>
                  <a:lnTo>
                    <a:pt x="44" y="867"/>
                  </a:lnTo>
                  <a:lnTo>
                    <a:pt x="41" y="860"/>
                  </a:lnTo>
                  <a:lnTo>
                    <a:pt x="37" y="854"/>
                  </a:lnTo>
                  <a:lnTo>
                    <a:pt x="34" y="847"/>
                  </a:lnTo>
                  <a:lnTo>
                    <a:pt x="33" y="839"/>
                  </a:lnTo>
                  <a:lnTo>
                    <a:pt x="31" y="831"/>
                  </a:lnTo>
                  <a:lnTo>
                    <a:pt x="31" y="824"/>
                  </a:lnTo>
                  <a:lnTo>
                    <a:pt x="31" y="108"/>
                  </a:lnTo>
                  <a:lnTo>
                    <a:pt x="31" y="100"/>
                  </a:lnTo>
                  <a:lnTo>
                    <a:pt x="33" y="92"/>
                  </a:lnTo>
                  <a:lnTo>
                    <a:pt x="34" y="86"/>
                  </a:lnTo>
                  <a:lnTo>
                    <a:pt x="37" y="78"/>
                  </a:lnTo>
                  <a:lnTo>
                    <a:pt x="41" y="71"/>
                  </a:lnTo>
                  <a:lnTo>
                    <a:pt x="44" y="65"/>
                  </a:lnTo>
                  <a:lnTo>
                    <a:pt x="48" y="59"/>
                  </a:lnTo>
                  <a:lnTo>
                    <a:pt x="54" y="54"/>
                  </a:lnTo>
                  <a:lnTo>
                    <a:pt x="60" y="49"/>
                  </a:lnTo>
                  <a:lnTo>
                    <a:pt x="65" y="44"/>
                  </a:lnTo>
                  <a:lnTo>
                    <a:pt x="72" y="40"/>
                  </a:lnTo>
                  <a:lnTo>
                    <a:pt x="78" y="37"/>
                  </a:lnTo>
                  <a:lnTo>
                    <a:pt x="85" y="35"/>
                  </a:lnTo>
                  <a:lnTo>
                    <a:pt x="93" y="32"/>
                  </a:lnTo>
                  <a:lnTo>
                    <a:pt x="101" y="31"/>
                  </a:lnTo>
                  <a:lnTo>
                    <a:pt x="108" y="31"/>
                  </a:lnTo>
                  <a:lnTo>
                    <a:pt x="824" y="31"/>
                  </a:lnTo>
                  <a:lnTo>
                    <a:pt x="832" y="31"/>
                  </a:lnTo>
                  <a:lnTo>
                    <a:pt x="839" y="32"/>
                  </a:lnTo>
                  <a:lnTo>
                    <a:pt x="846" y="35"/>
                  </a:lnTo>
                  <a:lnTo>
                    <a:pt x="854" y="37"/>
                  </a:lnTo>
                  <a:lnTo>
                    <a:pt x="861" y="40"/>
                  </a:lnTo>
                  <a:lnTo>
                    <a:pt x="867" y="44"/>
                  </a:lnTo>
                  <a:lnTo>
                    <a:pt x="873" y="49"/>
                  </a:lnTo>
                  <a:lnTo>
                    <a:pt x="878" y="54"/>
                  </a:lnTo>
                  <a:lnTo>
                    <a:pt x="883" y="59"/>
                  </a:lnTo>
                  <a:lnTo>
                    <a:pt x="888" y="65"/>
                  </a:lnTo>
                  <a:lnTo>
                    <a:pt x="892" y="71"/>
                  </a:lnTo>
                  <a:lnTo>
                    <a:pt x="895" y="78"/>
                  </a:lnTo>
                  <a:lnTo>
                    <a:pt x="897" y="86"/>
                  </a:lnTo>
                  <a:lnTo>
                    <a:pt x="899" y="92"/>
                  </a:lnTo>
                  <a:lnTo>
                    <a:pt x="901" y="100"/>
                  </a:lnTo>
                  <a:lnTo>
                    <a:pt x="901" y="108"/>
                  </a:lnTo>
                  <a:lnTo>
                    <a:pt x="901" y="824"/>
                  </a:lnTo>
                  <a:close/>
                  <a:moveTo>
                    <a:pt x="824" y="0"/>
                  </a:moveTo>
                  <a:lnTo>
                    <a:pt x="108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6" y="12"/>
                  </a:lnTo>
                  <a:lnTo>
                    <a:pt x="47" y="18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8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lnTo>
                    <a:pt x="0" y="824"/>
                  </a:lnTo>
                  <a:lnTo>
                    <a:pt x="1" y="835"/>
                  </a:lnTo>
                  <a:lnTo>
                    <a:pt x="2" y="846"/>
                  </a:lnTo>
                  <a:lnTo>
                    <a:pt x="5" y="856"/>
                  </a:lnTo>
                  <a:lnTo>
                    <a:pt x="8" y="866"/>
                  </a:lnTo>
                  <a:lnTo>
                    <a:pt x="13" y="876"/>
                  </a:lnTo>
                  <a:lnTo>
                    <a:pt x="18" y="885"/>
                  </a:lnTo>
                  <a:lnTo>
                    <a:pt x="25" y="892"/>
                  </a:lnTo>
                  <a:lnTo>
                    <a:pt x="32" y="900"/>
                  </a:lnTo>
                  <a:lnTo>
                    <a:pt x="40" y="907"/>
                  </a:lnTo>
                  <a:lnTo>
                    <a:pt x="47" y="914"/>
                  </a:lnTo>
                  <a:lnTo>
                    <a:pt x="56" y="919"/>
                  </a:lnTo>
                  <a:lnTo>
                    <a:pt x="66" y="924"/>
                  </a:lnTo>
                  <a:lnTo>
                    <a:pt x="76" y="927"/>
                  </a:lnTo>
                  <a:lnTo>
                    <a:pt x="86" y="930"/>
                  </a:lnTo>
                  <a:lnTo>
                    <a:pt x="97" y="931"/>
                  </a:lnTo>
                  <a:lnTo>
                    <a:pt x="108" y="932"/>
                  </a:lnTo>
                  <a:lnTo>
                    <a:pt x="824" y="932"/>
                  </a:lnTo>
                  <a:lnTo>
                    <a:pt x="835" y="931"/>
                  </a:lnTo>
                  <a:lnTo>
                    <a:pt x="845" y="930"/>
                  </a:lnTo>
                  <a:lnTo>
                    <a:pt x="856" y="927"/>
                  </a:lnTo>
                  <a:lnTo>
                    <a:pt x="866" y="924"/>
                  </a:lnTo>
                  <a:lnTo>
                    <a:pt x="875" y="919"/>
                  </a:lnTo>
                  <a:lnTo>
                    <a:pt x="884" y="914"/>
                  </a:lnTo>
                  <a:lnTo>
                    <a:pt x="893" y="907"/>
                  </a:lnTo>
                  <a:lnTo>
                    <a:pt x="901" y="900"/>
                  </a:lnTo>
                  <a:lnTo>
                    <a:pt x="907" y="892"/>
                  </a:lnTo>
                  <a:lnTo>
                    <a:pt x="914" y="885"/>
                  </a:lnTo>
                  <a:lnTo>
                    <a:pt x="919" y="876"/>
                  </a:lnTo>
                  <a:lnTo>
                    <a:pt x="924" y="866"/>
                  </a:lnTo>
                  <a:lnTo>
                    <a:pt x="927" y="856"/>
                  </a:lnTo>
                  <a:lnTo>
                    <a:pt x="929" y="846"/>
                  </a:lnTo>
                  <a:lnTo>
                    <a:pt x="932" y="835"/>
                  </a:lnTo>
                  <a:lnTo>
                    <a:pt x="932" y="824"/>
                  </a:lnTo>
                  <a:lnTo>
                    <a:pt x="932" y="108"/>
                  </a:lnTo>
                  <a:lnTo>
                    <a:pt x="932" y="97"/>
                  </a:lnTo>
                  <a:lnTo>
                    <a:pt x="929" y="87"/>
                  </a:lnTo>
                  <a:lnTo>
                    <a:pt x="927" y="76"/>
                  </a:lnTo>
                  <a:lnTo>
                    <a:pt x="924" y="66"/>
                  </a:lnTo>
                  <a:lnTo>
                    <a:pt x="919" y="57"/>
                  </a:lnTo>
                  <a:lnTo>
                    <a:pt x="914" y="48"/>
                  </a:lnTo>
                  <a:lnTo>
                    <a:pt x="907" y="39"/>
                  </a:lnTo>
                  <a:lnTo>
                    <a:pt x="901" y="31"/>
                  </a:lnTo>
                  <a:lnTo>
                    <a:pt x="893" y="25"/>
                  </a:lnTo>
                  <a:lnTo>
                    <a:pt x="884" y="18"/>
                  </a:lnTo>
                  <a:lnTo>
                    <a:pt x="875" y="12"/>
                  </a:lnTo>
                  <a:lnTo>
                    <a:pt x="866" y="8"/>
                  </a:lnTo>
                  <a:lnTo>
                    <a:pt x="856" y="5"/>
                  </a:lnTo>
                  <a:lnTo>
                    <a:pt x="845" y="2"/>
                  </a:lnTo>
                  <a:lnTo>
                    <a:pt x="835" y="0"/>
                  </a:lnTo>
                  <a:lnTo>
                    <a:pt x="8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22">
              <a:extLst>
                <a:ext uri="{FF2B5EF4-FFF2-40B4-BE49-F238E27FC236}">
                  <a16:creationId xmlns:a16="http://schemas.microsoft.com/office/drawing/2014/main" id="{DC418B70-9339-4155-A9FF-64D4CEBB4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871" y="1395155"/>
              <a:ext cx="210698" cy="210698"/>
            </a:xfrm>
            <a:custGeom>
              <a:avLst/>
              <a:gdLst>
                <a:gd name="T0" fmla="*/ 313 w 684"/>
                <a:gd name="T1" fmla="*/ 650 h 684"/>
                <a:gd name="T2" fmla="*/ 275 w 684"/>
                <a:gd name="T3" fmla="*/ 636 h 684"/>
                <a:gd name="T4" fmla="*/ 243 w 684"/>
                <a:gd name="T5" fmla="*/ 612 h 684"/>
                <a:gd name="T6" fmla="*/ 219 w 684"/>
                <a:gd name="T7" fmla="*/ 580 h 684"/>
                <a:gd name="T8" fmla="*/ 204 w 684"/>
                <a:gd name="T9" fmla="*/ 541 h 684"/>
                <a:gd name="T10" fmla="*/ 203 w 684"/>
                <a:gd name="T11" fmla="*/ 498 h 684"/>
                <a:gd name="T12" fmla="*/ 213 w 684"/>
                <a:gd name="T13" fmla="*/ 458 h 684"/>
                <a:gd name="T14" fmla="*/ 234 w 684"/>
                <a:gd name="T15" fmla="*/ 424 h 684"/>
                <a:gd name="T16" fmla="*/ 263 w 684"/>
                <a:gd name="T17" fmla="*/ 397 h 684"/>
                <a:gd name="T18" fmla="*/ 300 w 684"/>
                <a:gd name="T19" fmla="*/ 380 h 684"/>
                <a:gd name="T20" fmla="*/ 342 w 684"/>
                <a:gd name="T21" fmla="*/ 373 h 684"/>
                <a:gd name="T22" fmla="*/ 383 w 684"/>
                <a:gd name="T23" fmla="*/ 380 h 684"/>
                <a:gd name="T24" fmla="*/ 420 w 684"/>
                <a:gd name="T25" fmla="*/ 397 h 684"/>
                <a:gd name="T26" fmla="*/ 450 w 684"/>
                <a:gd name="T27" fmla="*/ 424 h 684"/>
                <a:gd name="T28" fmla="*/ 471 w 684"/>
                <a:gd name="T29" fmla="*/ 458 h 684"/>
                <a:gd name="T30" fmla="*/ 481 w 684"/>
                <a:gd name="T31" fmla="*/ 498 h 684"/>
                <a:gd name="T32" fmla="*/ 479 w 684"/>
                <a:gd name="T33" fmla="*/ 541 h 684"/>
                <a:gd name="T34" fmla="*/ 464 w 684"/>
                <a:gd name="T35" fmla="*/ 580 h 684"/>
                <a:gd name="T36" fmla="*/ 441 w 684"/>
                <a:gd name="T37" fmla="*/ 612 h 684"/>
                <a:gd name="T38" fmla="*/ 409 w 684"/>
                <a:gd name="T39" fmla="*/ 636 h 684"/>
                <a:gd name="T40" fmla="*/ 370 w 684"/>
                <a:gd name="T41" fmla="*/ 650 h 684"/>
                <a:gd name="T42" fmla="*/ 31 w 684"/>
                <a:gd name="T43" fmla="*/ 31 h 684"/>
                <a:gd name="T44" fmla="*/ 512 w 684"/>
                <a:gd name="T45" fmla="*/ 497 h 684"/>
                <a:gd name="T46" fmla="*/ 501 w 684"/>
                <a:gd name="T47" fmla="*/ 451 h 684"/>
                <a:gd name="T48" fmla="*/ 478 w 684"/>
                <a:gd name="T49" fmla="*/ 410 h 684"/>
                <a:gd name="T50" fmla="*/ 445 w 684"/>
                <a:gd name="T51" fmla="*/ 377 h 684"/>
                <a:gd name="T52" fmla="*/ 405 w 684"/>
                <a:gd name="T53" fmla="*/ 354 h 684"/>
                <a:gd name="T54" fmla="*/ 359 w 684"/>
                <a:gd name="T55" fmla="*/ 343 h 684"/>
                <a:gd name="T56" fmla="*/ 309 w 684"/>
                <a:gd name="T57" fmla="*/ 345 h 684"/>
                <a:gd name="T58" fmla="*/ 264 w 684"/>
                <a:gd name="T59" fmla="*/ 361 h 684"/>
                <a:gd name="T60" fmla="*/ 227 w 684"/>
                <a:gd name="T61" fmla="*/ 387 h 684"/>
                <a:gd name="T62" fmla="*/ 197 w 684"/>
                <a:gd name="T63" fmla="*/ 423 h 684"/>
                <a:gd name="T64" fmla="*/ 178 w 684"/>
                <a:gd name="T65" fmla="*/ 466 h 684"/>
                <a:gd name="T66" fmla="*/ 31 w 684"/>
                <a:gd name="T67" fmla="*/ 497 h 684"/>
                <a:gd name="T68" fmla="*/ 671 w 684"/>
                <a:gd name="T69" fmla="*/ 528 h 684"/>
                <a:gd name="T70" fmla="*/ 679 w 684"/>
                <a:gd name="T71" fmla="*/ 524 h 684"/>
                <a:gd name="T72" fmla="*/ 683 w 684"/>
                <a:gd name="T73" fmla="*/ 516 h 684"/>
                <a:gd name="T74" fmla="*/ 683 w 684"/>
                <a:gd name="T75" fmla="*/ 13 h 684"/>
                <a:gd name="T76" fmla="*/ 679 w 684"/>
                <a:gd name="T77" fmla="*/ 5 h 684"/>
                <a:gd name="T78" fmla="*/ 671 w 684"/>
                <a:gd name="T79" fmla="*/ 1 h 684"/>
                <a:gd name="T80" fmla="*/ 12 w 684"/>
                <a:gd name="T81" fmla="*/ 1 h 684"/>
                <a:gd name="T82" fmla="*/ 4 w 684"/>
                <a:gd name="T83" fmla="*/ 5 h 684"/>
                <a:gd name="T84" fmla="*/ 0 w 684"/>
                <a:gd name="T85" fmla="*/ 13 h 684"/>
                <a:gd name="T86" fmla="*/ 0 w 684"/>
                <a:gd name="T87" fmla="*/ 516 h 684"/>
                <a:gd name="T88" fmla="*/ 4 w 684"/>
                <a:gd name="T89" fmla="*/ 524 h 684"/>
                <a:gd name="T90" fmla="*/ 12 w 684"/>
                <a:gd name="T91" fmla="*/ 528 h 684"/>
                <a:gd name="T92" fmla="*/ 174 w 684"/>
                <a:gd name="T93" fmla="*/ 545 h 684"/>
                <a:gd name="T94" fmla="*/ 189 w 684"/>
                <a:gd name="T95" fmla="*/ 590 h 684"/>
                <a:gd name="T96" fmla="*/ 215 w 684"/>
                <a:gd name="T97" fmla="*/ 627 h 684"/>
                <a:gd name="T98" fmla="*/ 251 w 684"/>
                <a:gd name="T99" fmla="*/ 657 h 684"/>
                <a:gd name="T100" fmla="*/ 294 w 684"/>
                <a:gd name="T101" fmla="*/ 677 h 684"/>
                <a:gd name="T102" fmla="*/ 342 w 684"/>
                <a:gd name="T103" fmla="*/ 684 h 684"/>
                <a:gd name="T104" fmla="*/ 390 w 684"/>
                <a:gd name="T105" fmla="*/ 677 h 684"/>
                <a:gd name="T106" fmla="*/ 433 w 684"/>
                <a:gd name="T107" fmla="*/ 657 h 684"/>
                <a:gd name="T108" fmla="*/ 469 w 684"/>
                <a:gd name="T109" fmla="*/ 628 h 684"/>
                <a:gd name="T110" fmla="*/ 494 w 684"/>
                <a:gd name="T111" fmla="*/ 590 h 684"/>
                <a:gd name="T112" fmla="*/ 510 w 684"/>
                <a:gd name="T113" fmla="*/ 54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684">
                  <a:moveTo>
                    <a:pt x="342" y="653"/>
                  </a:moveTo>
                  <a:lnTo>
                    <a:pt x="328" y="652"/>
                  </a:lnTo>
                  <a:lnTo>
                    <a:pt x="313" y="650"/>
                  </a:lnTo>
                  <a:lnTo>
                    <a:pt x="300" y="646"/>
                  </a:lnTo>
                  <a:lnTo>
                    <a:pt x="288" y="642"/>
                  </a:lnTo>
                  <a:lnTo>
                    <a:pt x="275" y="636"/>
                  </a:lnTo>
                  <a:lnTo>
                    <a:pt x="263" y="628"/>
                  </a:lnTo>
                  <a:lnTo>
                    <a:pt x="253" y="621"/>
                  </a:lnTo>
                  <a:lnTo>
                    <a:pt x="243" y="612"/>
                  </a:lnTo>
                  <a:lnTo>
                    <a:pt x="234" y="602"/>
                  </a:lnTo>
                  <a:lnTo>
                    <a:pt x="225" y="591"/>
                  </a:lnTo>
                  <a:lnTo>
                    <a:pt x="219" y="580"/>
                  </a:lnTo>
                  <a:lnTo>
                    <a:pt x="213" y="567"/>
                  </a:lnTo>
                  <a:lnTo>
                    <a:pt x="209" y="554"/>
                  </a:lnTo>
                  <a:lnTo>
                    <a:pt x="204" y="541"/>
                  </a:lnTo>
                  <a:lnTo>
                    <a:pt x="203" y="527"/>
                  </a:lnTo>
                  <a:lnTo>
                    <a:pt x="202" y="513"/>
                  </a:lnTo>
                  <a:lnTo>
                    <a:pt x="203" y="498"/>
                  </a:lnTo>
                  <a:lnTo>
                    <a:pt x="204" y="485"/>
                  </a:lnTo>
                  <a:lnTo>
                    <a:pt x="209" y="472"/>
                  </a:lnTo>
                  <a:lnTo>
                    <a:pt x="213" y="458"/>
                  </a:lnTo>
                  <a:lnTo>
                    <a:pt x="219" y="446"/>
                  </a:lnTo>
                  <a:lnTo>
                    <a:pt x="225" y="435"/>
                  </a:lnTo>
                  <a:lnTo>
                    <a:pt x="234" y="424"/>
                  </a:lnTo>
                  <a:lnTo>
                    <a:pt x="243" y="414"/>
                  </a:lnTo>
                  <a:lnTo>
                    <a:pt x="253" y="405"/>
                  </a:lnTo>
                  <a:lnTo>
                    <a:pt x="263" y="397"/>
                  </a:lnTo>
                  <a:lnTo>
                    <a:pt x="275" y="390"/>
                  </a:lnTo>
                  <a:lnTo>
                    <a:pt x="288" y="384"/>
                  </a:lnTo>
                  <a:lnTo>
                    <a:pt x="300" y="380"/>
                  </a:lnTo>
                  <a:lnTo>
                    <a:pt x="313" y="376"/>
                  </a:lnTo>
                  <a:lnTo>
                    <a:pt x="328" y="374"/>
                  </a:lnTo>
                  <a:lnTo>
                    <a:pt x="342" y="373"/>
                  </a:lnTo>
                  <a:lnTo>
                    <a:pt x="357" y="374"/>
                  </a:lnTo>
                  <a:lnTo>
                    <a:pt x="370" y="376"/>
                  </a:lnTo>
                  <a:lnTo>
                    <a:pt x="383" y="380"/>
                  </a:lnTo>
                  <a:lnTo>
                    <a:pt x="397" y="384"/>
                  </a:lnTo>
                  <a:lnTo>
                    <a:pt x="409" y="390"/>
                  </a:lnTo>
                  <a:lnTo>
                    <a:pt x="420" y="397"/>
                  </a:lnTo>
                  <a:lnTo>
                    <a:pt x="431" y="405"/>
                  </a:lnTo>
                  <a:lnTo>
                    <a:pt x="441" y="414"/>
                  </a:lnTo>
                  <a:lnTo>
                    <a:pt x="450" y="424"/>
                  </a:lnTo>
                  <a:lnTo>
                    <a:pt x="458" y="435"/>
                  </a:lnTo>
                  <a:lnTo>
                    <a:pt x="464" y="446"/>
                  </a:lnTo>
                  <a:lnTo>
                    <a:pt x="471" y="458"/>
                  </a:lnTo>
                  <a:lnTo>
                    <a:pt x="475" y="472"/>
                  </a:lnTo>
                  <a:lnTo>
                    <a:pt x="479" y="485"/>
                  </a:lnTo>
                  <a:lnTo>
                    <a:pt x="481" y="498"/>
                  </a:lnTo>
                  <a:lnTo>
                    <a:pt x="482" y="513"/>
                  </a:lnTo>
                  <a:lnTo>
                    <a:pt x="481" y="527"/>
                  </a:lnTo>
                  <a:lnTo>
                    <a:pt x="479" y="541"/>
                  </a:lnTo>
                  <a:lnTo>
                    <a:pt x="475" y="554"/>
                  </a:lnTo>
                  <a:lnTo>
                    <a:pt x="471" y="567"/>
                  </a:lnTo>
                  <a:lnTo>
                    <a:pt x="464" y="580"/>
                  </a:lnTo>
                  <a:lnTo>
                    <a:pt x="458" y="591"/>
                  </a:lnTo>
                  <a:lnTo>
                    <a:pt x="450" y="602"/>
                  </a:lnTo>
                  <a:lnTo>
                    <a:pt x="441" y="612"/>
                  </a:lnTo>
                  <a:lnTo>
                    <a:pt x="431" y="621"/>
                  </a:lnTo>
                  <a:lnTo>
                    <a:pt x="420" y="628"/>
                  </a:lnTo>
                  <a:lnTo>
                    <a:pt x="409" y="636"/>
                  </a:lnTo>
                  <a:lnTo>
                    <a:pt x="397" y="642"/>
                  </a:lnTo>
                  <a:lnTo>
                    <a:pt x="383" y="646"/>
                  </a:lnTo>
                  <a:lnTo>
                    <a:pt x="370" y="650"/>
                  </a:lnTo>
                  <a:lnTo>
                    <a:pt x="357" y="652"/>
                  </a:lnTo>
                  <a:lnTo>
                    <a:pt x="342" y="653"/>
                  </a:lnTo>
                  <a:close/>
                  <a:moveTo>
                    <a:pt x="31" y="31"/>
                  </a:moveTo>
                  <a:lnTo>
                    <a:pt x="653" y="31"/>
                  </a:lnTo>
                  <a:lnTo>
                    <a:pt x="653" y="497"/>
                  </a:lnTo>
                  <a:lnTo>
                    <a:pt x="512" y="497"/>
                  </a:lnTo>
                  <a:lnTo>
                    <a:pt x="510" y="482"/>
                  </a:lnTo>
                  <a:lnTo>
                    <a:pt x="507" y="466"/>
                  </a:lnTo>
                  <a:lnTo>
                    <a:pt x="501" y="451"/>
                  </a:lnTo>
                  <a:lnTo>
                    <a:pt x="494" y="436"/>
                  </a:lnTo>
                  <a:lnTo>
                    <a:pt x="487" y="423"/>
                  </a:lnTo>
                  <a:lnTo>
                    <a:pt x="478" y="410"/>
                  </a:lnTo>
                  <a:lnTo>
                    <a:pt x="469" y="398"/>
                  </a:lnTo>
                  <a:lnTo>
                    <a:pt x="458" y="387"/>
                  </a:lnTo>
                  <a:lnTo>
                    <a:pt x="445" y="377"/>
                  </a:lnTo>
                  <a:lnTo>
                    <a:pt x="433" y="368"/>
                  </a:lnTo>
                  <a:lnTo>
                    <a:pt x="419" y="361"/>
                  </a:lnTo>
                  <a:lnTo>
                    <a:pt x="405" y="354"/>
                  </a:lnTo>
                  <a:lnTo>
                    <a:pt x="390" y="348"/>
                  </a:lnTo>
                  <a:lnTo>
                    <a:pt x="374" y="345"/>
                  </a:lnTo>
                  <a:lnTo>
                    <a:pt x="359" y="343"/>
                  </a:lnTo>
                  <a:lnTo>
                    <a:pt x="342" y="342"/>
                  </a:lnTo>
                  <a:lnTo>
                    <a:pt x="325" y="343"/>
                  </a:lnTo>
                  <a:lnTo>
                    <a:pt x="309" y="345"/>
                  </a:lnTo>
                  <a:lnTo>
                    <a:pt x="294" y="348"/>
                  </a:lnTo>
                  <a:lnTo>
                    <a:pt x="279" y="354"/>
                  </a:lnTo>
                  <a:lnTo>
                    <a:pt x="264" y="361"/>
                  </a:lnTo>
                  <a:lnTo>
                    <a:pt x="251" y="368"/>
                  </a:lnTo>
                  <a:lnTo>
                    <a:pt x="239" y="377"/>
                  </a:lnTo>
                  <a:lnTo>
                    <a:pt x="227" y="387"/>
                  </a:lnTo>
                  <a:lnTo>
                    <a:pt x="215" y="398"/>
                  </a:lnTo>
                  <a:lnTo>
                    <a:pt x="205" y="410"/>
                  </a:lnTo>
                  <a:lnTo>
                    <a:pt x="197" y="423"/>
                  </a:lnTo>
                  <a:lnTo>
                    <a:pt x="189" y="436"/>
                  </a:lnTo>
                  <a:lnTo>
                    <a:pt x="183" y="451"/>
                  </a:lnTo>
                  <a:lnTo>
                    <a:pt x="178" y="466"/>
                  </a:lnTo>
                  <a:lnTo>
                    <a:pt x="174" y="482"/>
                  </a:lnTo>
                  <a:lnTo>
                    <a:pt x="172" y="497"/>
                  </a:lnTo>
                  <a:lnTo>
                    <a:pt x="31" y="497"/>
                  </a:lnTo>
                  <a:lnTo>
                    <a:pt x="31" y="31"/>
                  </a:lnTo>
                  <a:close/>
                  <a:moveTo>
                    <a:pt x="669" y="528"/>
                  </a:moveTo>
                  <a:lnTo>
                    <a:pt x="671" y="528"/>
                  </a:lnTo>
                  <a:lnTo>
                    <a:pt x="674" y="527"/>
                  </a:lnTo>
                  <a:lnTo>
                    <a:pt x="677" y="526"/>
                  </a:lnTo>
                  <a:lnTo>
                    <a:pt x="679" y="524"/>
                  </a:lnTo>
                  <a:lnTo>
                    <a:pt x="681" y="522"/>
                  </a:lnTo>
                  <a:lnTo>
                    <a:pt x="682" y="520"/>
                  </a:lnTo>
                  <a:lnTo>
                    <a:pt x="683" y="516"/>
                  </a:lnTo>
                  <a:lnTo>
                    <a:pt x="684" y="513"/>
                  </a:lnTo>
                  <a:lnTo>
                    <a:pt x="684" y="15"/>
                  </a:lnTo>
                  <a:lnTo>
                    <a:pt x="683" y="13"/>
                  </a:lnTo>
                  <a:lnTo>
                    <a:pt x="682" y="10"/>
                  </a:lnTo>
                  <a:lnTo>
                    <a:pt x="681" y="7"/>
                  </a:lnTo>
                  <a:lnTo>
                    <a:pt x="679" y="5"/>
                  </a:lnTo>
                  <a:lnTo>
                    <a:pt x="677" y="3"/>
                  </a:lnTo>
                  <a:lnTo>
                    <a:pt x="674" y="2"/>
                  </a:lnTo>
                  <a:lnTo>
                    <a:pt x="671" y="1"/>
                  </a:lnTo>
                  <a:lnTo>
                    <a:pt x="66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513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22"/>
                  </a:lnTo>
                  <a:lnTo>
                    <a:pt x="4" y="524"/>
                  </a:lnTo>
                  <a:lnTo>
                    <a:pt x="7" y="526"/>
                  </a:lnTo>
                  <a:lnTo>
                    <a:pt x="10" y="527"/>
                  </a:lnTo>
                  <a:lnTo>
                    <a:pt x="12" y="528"/>
                  </a:lnTo>
                  <a:lnTo>
                    <a:pt x="15" y="528"/>
                  </a:lnTo>
                  <a:lnTo>
                    <a:pt x="172" y="528"/>
                  </a:lnTo>
                  <a:lnTo>
                    <a:pt x="174" y="545"/>
                  </a:lnTo>
                  <a:lnTo>
                    <a:pt x="178" y="561"/>
                  </a:lnTo>
                  <a:lnTo>
                    <a:pt x="183" y="575"/>
                  </a:lnTo>
                  <a:lnTo>
                    <a:pt x="189" y="590"/>
                  </a:lnTo>
                  <a:lnTo>
                    <a:pt x="197" y="603"/>
                  </a:lnTo>
                  <a:lnTo>
                    <a:pt x="205" y="616"/>
                  </a:lnTo>
                  <a:lnTo>
                    <a:pt x="215" y="627"/>
                  </a:lnTo>
                  <a:lnTo>
                    <a:pt x="227" y="638"/>
                  </a:lnTo>
                  <a:lnTo>
                    <a:pt x="239" y="648"/>
                  </a:lnTo>
                  <a:lnTo>
                    <a:pt x="251" y="657"/>
                  </a:lnTo>
                  <a:lnTo>
                    <a:pt x="264" y="665"/>
                  </a:lnTo>
                  <a:lnTo>
                    <a:pt x="279" y="672"/>
                  </a:lnTo>
                  <a:lnTo>
                    <a:pt x="294" y="677"/>
                  </a:lnTo>
                  <a:lnTo>
                    <a:pt x="309" y="681"/>
                  </a:lnTo>
                  <a:lnTo>
                    <a:pt x="325" y="683"/>
                  </a:lnTo>
                  <a:lnTo>
                    <a:pt x="342" y="684"/>
                  </a:lnTo>
                  <a:lnTo>
                    <a:pt x="359" y="683"/>
                  </a:lnTo>
                  <a:lnTo>
                    <a:pt x="374" y="681"/>
                  </a:lnTo>
                  <a:lnTo>
                    <a:pt x="390" y="677"/>
                  </a:lnTo>
                  <a:lnTo>
                    <a:pt x="405" y="672"/>
                  </a:lnTo>
                  <a:lnTo>
                    <a:pt x="419" y="665"/>
                  </a:lnTo>
                  <a:lnTo>
                    <a:pt x="433" y="657"/>
                  </a:lnTo>
                  <a:lnTo>
                    <a:pt x="445" y="648"/>
                  </a:lnTo>
                  <a:lnTo>
                    <a:pt x="458" y="638"/>
                  </a:lnTo>
                  <a:lnTo>
                    <a:pt x="469" y="628"/>
                  </a:lnTo>
                  <a:lnTo>
                    <a:pt x="478" y="616"/>
                  </a:lnTo>
                  <a:lnTo>
                    <a:pt x="487" y="603"/>
                  </a:lnTo>
                  <a:lnTo>
                    <a:pt x="494" y="590"/>
                  </a:lnTo>
                  <a:lnTo>
                    <a:pt x="501" y="575"/>
                  </a:lnTo>
                  <a:lnTo>
                    <a:pt x="507" y="561"/>
                  </a:lnTo>
                  <a:lnTo>
                    <a:pt x="510" y="545"/>
                  </a:lnTo>
                  <a:lnTo>
                    <a:pt x="512" y="528"/>
                  </a:lnTo>
                  <a:lnTo>
                    <a:pt x="669" y="5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23">
              <a:extLst>
                <a:ext uri="{FF2B5EF4-FFF2-40B4-BE49-F238E27FC236}">
                  <a16:creationId xmlns:a16="http://schemas.microsoft.com/office/drawing/2014/main" id="{79AFDA6C-96E0-4F54-A902-66312582E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335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5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6 w 149"/>
                <a:gd name="T9" fmla="*/ 2 h 31"/>
                <a:gd name="T10" fmla="*/ 4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4 w 149"/>
                <a:gd name="T27" fmla="*/ 27 h 31"/>
                <a:gd name="T28" fmla="*/ 6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5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2 w 149"/>
                <a:gd name="T43" fmla="*/ 29 h 31"/>
                <a:gd name="T44" fmla="*/ 144 w 149"/>
                <a:gd name="T45" fmla="*/ 27 h 31"/>
                <a:gd name="T46" fmla="*/ 145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5 w 149"/>
                <a:gd name="T59" fmla="*/ 7 h 31"/>
                <a:gd name="T60" fmla="*/ 144 w 149"/>
                <a:gd name="T61" fmla="*/ 4 h 31"/>
                <a:gd name="T62" fmla="*/ 142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7"/>
                  </a:lnTo>
                  <a:lnTo>
                    <a:pt x="145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5" y="7"/>
                  </a:lnTo>
                  <a:lnTo>
                    <a:pt x="144" y="4"/>
                  </a:lnTo>
                  <a:lnTo>
                    <a:pt x="142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24">
              <a:extLst>
                <a:ext uri="{FF2B5EF4-FFF2-40B4-BE49-F238E27FC236}">
                  <a16:creationId xmlns:a16="http://schemas.microsoft.com/office/drawing/2014/main" id="{22AE1B27-C767-4808-97D3-3C97E8E4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444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6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7 w 149"/>
                <a:gd name="T9" fmla="*/ 2 h 31"/>
                <a:gd name="T10" fmla="*/ 5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5 w 149"/>
                <a:gd name="T27" fmla="*/ 27 h 31"/>
                <a:gd name="T28" fmla="*/ 7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6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1 w 149"/>
                <a:gd name="T43" fmla="*/ 29 h 31"/>
                <a:gd name="T44" fmla="*/ 145 w 149"/>
                <a:gd name="T45" fmla="*/ 27 h 31"/>
                <a:gd name="T46" fmla="*/ 146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6 w 149"/>
                <a:gd name="T59" fmla="*/ 7 h 31"/>
                <a:gd name="T60" fmla="*/ 145 w 149"/>
                <a:gd name="T61" fmla="*/ 4 h 31"/>
                <a:gd name="T62" fmla="*/ 141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6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6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4"/>
                  </a:lnTo>
                  <a:lnTo>
                    <a:pt x="141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5">
              <a:extLst>
                <a:ext uri="{FF2B5EF4-FFF2-40B4-BE49-F238E27FC236}">
                  <a16:creationId xmlns:a16="http://schemas.microsoft.com/office/drawing/2014/main" id="{C8462C65-847C-4827-A01C-25CA98D460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36122" y="1531924"/>
              <a:ext cx="48054" cy="45590"/>
            </a:xfrm>
            <a:custGeom>
              <a:avLst/>
              <a:gdLst>
                <a:gd name="T0" fmla="*/ 31 w 155"/>
                <a:gd name="T1" fmla="*/ 109 h 149"/>
                <a:gd name="T2" fmla="*/ 31 w 155"/>
                <a:gd name="T3" fmla="*/ 40 h 149"/>
                <a:gd name="T4" fmla="*/ 103 w 155"/>
                <a:gd name="T5" fmla="*/ 74 h 149"/>
                <a:gd name="T6" fmla="*/ 31 w 155"/>
                <a:gd name="T7" fmla="*/ 109 h 149"/>
                <a:gd name="T8" fmla="*/ 147 w 155"/>
                <a:gd name="T9" fmla="*/ 60 h 149"/>
                <a:gd name="T10" fmla="*/ 22 w 155"/>
                <a:gd name="T11" fmla="*/ 1 h 149"/>
                <a:gd name="T12" fmla="*/ 18 w 155"/>
                <a:gd name="T13" fmla="*/ 0 h 149"/>
                <a:gd name="T14" fmla="*/ 14 w 155"/>
                <a:gd name="T15" fmla="*/ 0 h 149"/>
                <a:gd name="T16" fmla="*/ 11 w 155"/>
                <a:gd name="T17" fmla="*/ 1 h 149"/>
                <a:gd name="T18" fmla="*/ 7 w 155"/>
                <a:gd name="T19" fmla="*/ 2 h 149"/>
                <a:gd name="T20" fmla="*/ 4 w 155"/>
                <a:gd name="T21" fmla="*/ 4 h 149"/>
                <a:gd name="T22" fmla="*/ 2 w 155"/>
                <a:gd name="T23" fmla="*/ 8 h 149"/>
                <a:gd name="T24" fmla="*/ 0 w 155"/>
                <a:gd name="T25" fmla="*/ 11 h 149"/>
                <a:gd name="T26" fmla="*/ 0 w 155"/>
                <a:gd name="T27" fmla="*/ 16 h 149"/>
                <a:gd name="T28" fmla="*/ 0 w 155"/>
                <a:gd name="T29" fmla="*/ 133 h 149"/>
                <a:gd name="T30" fmla="*/ 0 w 155"/>
                <a:gd name="T31" fmla="*/ 137 h 149"/>
                <a:gd name="T32" fmla="*/ 2 w 155"/>
                <a:gd name="T33" fmla="*/ 141 h 149"/>
                <a:gd name="T34" fmla="*/ 4 w 155"/>
                <a:gd name="T35" fmla="*/ 143 h 149"/>
                <a:gd name="T36" fmla="*/ 7 w 155"/>
                <a:gd name="T37" fmla="*/ 147 h 149"/>
                <a:gd name="T38" fmla="*/ 11 w 155"/>
                <a:gd name="T39" fmla="*/ 148 h 149"/>
                <a:gd name="T40" fmla="*/ 15 w 155"/>
                <a:gd name="T41" fmla="*/ 149 h 149"/>
                <a:gd name="T42" fmla="*/ 19 w 155"/>
                <a:gd name="T43" fmla="*/ 149 h 149"/>
                <a:gd name="T44" fmla="*/ 22 w 155"/>
                <a:gd name="T45" fmla="*/ 147 h 149"/>
                <a:gd name="T46" fmla="*/ 147 w 155"/>
                <a:gd name="T47" fmla="*/ 89 h 149"/>
                <a:gd name="T48" fmla="*/ 150 w 155"/>
                <a:gd name="T49" fmla="*/ 86 h 149"/>
                <a:gd name="T50" fmla="*/ 153 w 155"/>
                <a:gd name="T51" fmla="*/ 82 h 149"/>
                <a:gd name="T52" fmla="*/ 154 w 155"/>
                <a:gd name="T53" fmla="*/ 79 h 149"/>
                <a:gd name="T54" fmla="*/ 155 w 155"/>
                <a:gd name="T55" fmla="*/ 74 h 149"/>
                <a:gd name="T56" fmla="*/ 154 w 155"/>
                <a:gd name="T57" fmla="*/ 70 h 149"/>
                <a:gd name="T58" fmla="*/ 153 w 155"/>
                <a:gd name="T59" fmla="*/ 66 h 149"/>
                <a:gd name="T60" fmla="*/ 150 w 155"/>
                <a:gd name="T61" fmla="*/ 62 h 149"/>
                <a:gd name="T62" fmla="*/ 147 w 155"/>
                <a:gd name="T63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49">
                  <a:moveTo>
                    <a:pt x="31" y="109"/>
                  </a:moveTo>
                  <a:lnTo>
                    <a:pt x="31" y="40"/>
                  </a:lnTo>
                  <a:lnTo>
                    <a:pt x="103" y="74"/>
                  </a:lnTo>
                  <a:lnTo>
                    <a:pt x="31" y="109"/>
                  </a:lnTo>
                  <a:close/>
                  <a:moveTo>
                    <a:pt x="147" y="60"/>
                  </a:move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2" y="141"/>
                  </a:lnTo>
                  <a:lnTo>
                    <a:pt x="4" y="143"/>
                  </a:lnTo>
                  <a:lnTo>
                    <a:pt x="7" y="147"/>
                  </a:lnTo>
                  <a:lnTo>
                    <a:pt x="11" y="148"/>
                  </a:lnTo>
                  <a:lnTo>
                    <a:pt x="15" y="149"/>
                  </a:lnTo>
                  <a:lnTo>
                    <a:pt x="19" y="149"/>
                  </a:lnTo>
                  <a:lnTo>
                    <a:pt x="22" y="147"/>
                  </a:lnTo>
                  <a:lnTo>
                    <a:pt x="147" y="89"/>
                  </a:lnTo>
                  <a:lnTo>
                    <a:pt x="150" y="86"/>
                  </a:lnTo>
                  <a:lnTo>
                    <a:pt x="153" y="82"/>
                  </a:lnTo>
                  <a:lnTo>
                    <a:pt x="154" y="79"/>
                  </a:lnTo>
                  <a:lnTo>
                    <a:pt x="155" y="74"/>
                  </a:lnTo>
                  <a:lnTo>
                    <a:pt x="154" y="70"/>
                  </a:lnTo>
                  <a:lnTo>
                    <a:pt x="153" y="66"/>
                  </a:lnTo>
                  <a:lnTo>
                    <a:pt x="150" y="62"/>
                  </a:lnTo>
                  <a:lnTo>
                    <a:pt x="14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667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64" grpId="0"/>
      <p:bldP spid="162" grpId="0"/>
      <p:bldP spid="167" grpId="0" animBg="1"/>
      <p:bldP spid="1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0" y="6211815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1"/>
          <p:cNvSpPr>
            <a:spLocks/>
          </p:cNvSpPr>
          <p:nvPr/>
        </p:nvSpPr>
        <p:spPr bwMode="auto">
          <a:xfrm>
            <a:off x="101072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43138" y="4374474"/>
            <a:ext cx="11280295" cy="1200361"/>
            <a:chOff x="343138" y="3531299"/>
            <a:chExt cx="11280295" cy="1200361"/>
          </a:xfrm>
        </p:grpSpPr>
        <p:sp>
          <p:nvSpPr>
            <p:cNvPr id="18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71"/>
            <p:cNvSpPr>
              <a:spLocks noChangeArrowheads="1"/>
            </p:cNvSpPr>
            <p:nvPr/>
          </p:nvSpPr>
          <p:spPr bwMode="auto">
            <a:xfrm>
              <a:off x="6343703" y="4348351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75"/>
            <p:cNvSpPr>
              <a:spLocks noChangeArrowheads="1"/>
            </p:cNvSpPr>
            <p:nvPr/>
          </p:nvSpPr>
          <p:spPr bwMode="auto">
            <a:xfrm>
              <a:off x="5859411" y="4138491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71"/>
            <p:cNvSpPr>
              <a:spLocks noChangeArrowheads="1"/>
            </p:cNvSpPr>
            <p:nvPr/>
          </p:nvSpPr>
          <p:spPr bwMode="auto">
            <a:xfrm>
              <a:off x="5025600" y="387549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79"/>
            <p:cNvSpPr>
              <a:spLocks noChangeArrowheads="1"/>
            </p:cNvSpPr>
            <p:nvPr/>
          </p:nvSpPr>
          <p:spPr bwMode="auto">
            <a:xfrm>
              <a:off x="6269714" y="3723255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74"/>
            <p:cNvSpPr>
              <a:spLocks noChangeArrowheads="1"/>
            </p:cNvSpPr>
            <p:nvPr/>
          </p:nvSpPr>
          <p:spPr bwMode="auto">
            <a:xfrm>
              <a:off x="5254903" y="4326904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70"/>
            <p:cNvSpPr>
              <a:spLocks noChangeArrowheads="1"/>
            </p:cNvSpPr>
            <p:nvPr/>
          </p:nvSpPr>
          <p:spPr bwMode="auto">
            <a:xfrm>
              <a:off x="7267601" y="454607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Freeform 56"/>
          <p:cNvSpPr>
            <a:spLocks/>
          </p:cNvSpPr>
          <p:nvPr/>
        </p:nvSpPr>
        <p:spPr bwMode="auto">
          <a:xfrm>
            <a:off x="9676331" y="6210300"/>
            <a:ext cx="1351446" cy="671391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56"/>
          <p:cNvSpPr>
            <a:spLocks/>
          </p:cNvSpPr>
          <p:nvPr/>
        </p:nvSpPr>
        <p:spPr bwMode="auto">
          <a:xfrm>
            <a:off x="11067460" y="6210300"/>
            <a:ext cx="2107195" cy="1046843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6809" y="589490"/>
            <a:ext cx="2550378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NỘI DUNG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rot="2700000">
            <a:off x="136039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 rot="2700000">
            <a:off x="153909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Snip Diagonal Corner Rectangle 43"/>
          <p:cNvSpPr/>
          <p:nvPr/>
        </p:nvSpPr>
        <p:spPr>
          <a:xfrm flipH="1">
            <a:off x="829174" y="2569364"/>
            <a:ext cx="2192462" cy="3128362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 rot="18900000" flipH="1">
            <a:off x="136039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1126364" y="3554985"/>
            <a:ext cx="159808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ĐẶT VẤN ĐỀ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716116" y="4560700"/>
            <a:ext cx="436246" cy="626668"/>
            <a:chOff x="10502900" y="815975"/>
            <a:chExt cx="200025" cy="287338"/>
          </a:xfrm>
          <a:solidFill>
            <a:srgbClr val="B0F7F4"/>
          </a:solidFill>
          <a:effectLst/>
        </p:grpSpPr>
        <p:sp>
          <p:nvSpPr>
            <p:cNvPr id="63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Text Placeholder 2"/>
          <p:cNvSpPr txBox="1">
            <a:spLocks/>
          </p:cNvSpPr>
          <p:nvPr/>
        </p:nvSpPr>
        <p:spPr>
          <a:xfrm>
            <a:off x="202502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</a:t>
            </a:r>
          </a:p>
        </p:txBody>
      </p:sp>
      <p:sp>
        <p:nvSpPr>
          <p:cNvPr id="82" name="Rectangle 81"/>
          <p:cNvSpPr/>
          <p:nvPr/>
        </p:nvSpPr>
        <p:spPr>
          <a:xfrm rot="2700000">
            <a:off x="414158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134"/>
          <p:cNvSpPr/>
          <p:nvPr/>
        </p:nvSpPr>
        <p:spPr>
          <a:xfrm rot="2700000">
            <a:off x="4310911" y="2004091"/>
            <a:ext cx="782028" cy="782028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Snip Diagonal Corner Rectangle 82"/>
          <p:cNvSpPr/>
          <p:nvPr/>
        </p:nvSpPr>
        <p:spPr>
          <a:xfrm flipH="1">
            <a:off x="3610359" y="2569364"/>
            <a:ext cx="2192462" cy="3128362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Freeform 83"/>
          <p:cNvSpPr/>
          <p:nvPr/>
        </p:nvSpPr>
        <p:spPr>
          <a:xfrm rot="18900000" flipH="1">
            <a:off x="414158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Text Placeholder 2"/>
          <p:cNvSpPr txBox="1">
            <a:spLocks/>
          </p:cNvSpPr>
          <p:nvPr/>
        </p:nvSpPr>
        <p:spPr>
          <a:xfrm>
            <a:off x="3907549" y="3554985"/>
            <a:ext cx="159808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 case</a:t>
            </a:r>
          </a:p>
        </p:txBody>
      </p:sp>
      <p:sp>
        <p:nvSpPr>
          <p:cNvPr id="88" name="Text Placeholder 2"/>
          <p:cNvSpPr txBox="1">
            <a:spLocks/>
          </p:cNvSpPr>
          <p:nvPr/>
        </p:nvSpPr>
        <p:spPr>
          <a:xfrm>
            <a:off x="480621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405515" y="4601110"/>
            <a:ext cx="619820" cy="571340"/>
            <a:chOff x="4313201" y="1920875"/>
            <a:chExt cx="284163" cy="261938"/>
          </a:xfrm>
          <a:solidFill>
            <a:srgbClr val="B0F7F4"/>
          </a:solidFill>
          <a:effectLst/>
        </p:grpSpPr>
        <p:sp>
          <p:nvSpPr>
            <p:cNvPr id="60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 rot="2700000">
            <a:off x="692276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 rot="2700000">
            <a:off x="710146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Snip Diagonal Corner Rectangle 94"/>
          <p:cNvSpPr/>
          <p:nvPr/>
        </p:nvSpPr>
        <p:spPr>
          <a:xfrm flipH="1">
            <a:off x="6391544" y="2569363"/>
            <a:ext cx="2192462" cy="3135121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Freeform 95"/>
          <p:cNvSpPr/>
          <p:nvPr/>
        </p:nvSpPr>
        <p:spPr>
          <a:xfrm rot="18900000" flipH="1">
            <a:off x="692276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Text Placeholder 2"/>
          <p:cNvSpPr txBox="1">
            <a:spLocks/>
          </p:cNvSpPr>
          <p:nvPr/>
        </p:nvSpPr>
        <p:spPr>
          <a:xfrm>
            <a:off x="6688734" y="3554985"/>
            <a:ext cx="159808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KHẢO SÁT ỨNG DỤNG</a:t>
            </a:r>
          </a:p>
        </p:txBody>
      </p:sp>
      <p:sp>
        <p:nvSpPr>
          <p:cNvPr id="100" name="Text Placeholder 2"/>
          <p:cNvSpPr txBox="1">
            <a:spLocks/>
          </p:cNvSpPr>
          <p:nvPr/>
        </p:nvSpPr>
        <p:spPr>
          <a:xfrm>
            <a:off x="758739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129786" y="4637390"/>
            <a:ext cx="632262" cy="498782"/>
            <a:chOff x="9883775" y="5410200"/>
            <a:chExt cx="285750" cy="225425"/>
          </a:xfrm>
          <a:solidFill>
            <a:srgbClr val="B0F7F4"/>
          </a:solidFill>
          <a:effectLst/>
        </p:grpSpPr>
        <p:sp>
          <p:nvSpPr>
            <p:cNvPr id="57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 rot="2700000">
            <a:off x="970395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Rectangle 136"/>
          <p:cNvSpPr/>
          <p:nvPr/>
        </p:nvSpPr>
        <p:spPr>
          <a:xfrm rot="2700000">
            <a:off x="9876494" y="2003134"/>
            <a:ext cx="784936" cy="784936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Snip Diagonal Corner Rectangle 106"/>
          <p:cNvSpPr/>
          <p:nvPr/>
        </p:nvSpPr>
        <p:spPr>
          <a:xfrm flipH="1">
            <a:off x="9172729" y="2569363"/>
            <a:ext cx="2192462" cy="3135121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Freeform 107"/>
          <p:cNvSpPr/>
          <p:nvPr/>
        </p:nvSpPr>
        <p:spPr>
          <a:xfrm rot="18900000" flipH="1">
            <a:off x="970395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Text Placeholder 2"/>
          <p:cNvSpPr txBox="1">
            <a:spLocks/>
          </p:cNvSpPr>
          <p:nvPr/>
        </p:nvSpPr>
        <p:spPr>
          <a:xfrm>
            <a:off x="9469919" y="3554985"/>
            <a:ext cx="159808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XÂY DỰNG ỨNG DỤNG</a:t>
            </a:r>
          </a:p>
        </p:txBody>
      </p:sp>
      <p:sp>
        <p:nvSpPr>
          <p:cNvPr id="112" name="Text Placeholder 2"/>
          <p:cNvSpPr txBox="1">
            <a:spLocks/>
          </p:cNvSpPr>
          <p:nvPr/>
        </p:nvSpPr>
        <p:spPr>
          <a:xfrm>
            <a:off x="1036858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04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10048355" y="4622267"/>
            <a:ext cx="458878" cy="529026"/>
            <a:chOff x="896938" y="1943100"/>
            <a:chExt cx="249237" cy="287338"/>
          </a:xfrm>
          <a:solidFill>
            <a:srgbClr val="B0F7F4"/>
          </a:solidFill>
          <a:effectLst/>
        </p:grpSpPr>
        <p:sp>
          <p:nvSpPr>
            <p:cNvPr id="120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6" name="Snip Single Corner Rectangle 125"/>
          <p:cNvSpPr/>
          <p:nvPr/>
        </p:nvSpPr>
        <p:spPr>
          <a:xfrm>
            <a:off x="361035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Snip Single Corner Rectangle 126"/>
          <p:cNvSpPr/>
          <p:nvPr/>
        </p:nvSpPr>
        <p:spPr>
          <a:xfrm>
            <a:off x="82917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Snip Single Corner Rectangle 127"/>
          <p:cNvSpPr/>
          <p:nvPr/>
        </p:nvSpPr>
        <p:spPr>
          <a:xfrm>
            <a:off x="639154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Snip Single Corner Rectangle 128"/>
          <p:cNvSpPr/>
          <p:nvPr/>
        </p:nvSpPr>
        <p:spPr>
          <a:xfrm>
            <a:off x="917272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0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131" grpId="0" animBg="1"/>
      <p:bldP spid="44" grpId="0" animBg="1"/>
      <p:bldP spid="48" grpId="0" animBg="1"/>
      <p:bldP spid="49" grpId="0"/>
      <p:bldP spid="67" grpId="0"/>
      <p:bldP spid="82" grpId="0" animBg="1"/>
      <p:bldP spid="135" grpId="0" animBg="1"/>
      <p:bldP spid="83" grpId="0" animBg="1"/>
      <p:bldP spid="84" grpId="0" animBg="1"/>
      <p:bldP spid="85" grpId="0"/>
      <p:bldP spid="88" grpId="0"/>
      <p:bldP spid="94" grpId="0" animBg="1"/>
      <p:bldP spid="133" grpId="0" animBg="1"/>
      <p:bldP spid="95" grpId="0" animBg="1"/>
      <p:bldP spid="96" grpId="0" animBg="1"/>
      <p:bldP spid="97" grpId="0"/>
      <p:bldP spid="100" grpId="0"/>
      <p:bldP spid="106" grpId="0" animBg="1"/>
      <p:bldP spid="137" grpId="0" animBg="1"/>
      <p:bldP spid="107" grpId="0" animBg="1"/>
      <p:bldP spid="108" grpId="0" animBg="1"/>
      <p:bldP spid="109" grpId="0"/>
      <p:bldP spid="1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54954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GIAO DIỆN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2" name="Picture 4" descr="Phần mềm quản lý bán hàng shop thời trang chuyên nghiệp MISA eShop">
            <a:extLst>
              <a:ext uri="{FF2B5EF4-FFF2-40B4-BE49-F238E27FC236}">
                <a16:creationId xmlns:a16="http://schemas.microsoft.com/office/drawing/2014/main" id="{075D22C4-EB4C-4B9C-8576-4450F1F7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967" y="1808777"/>
            <a:ext cx="3885972" cy="421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6A100A05-D520-4B2E-AE4C-11BBC10D7979}"/>
              </a:ext>
            </a:extLst>
          </p:cNvPr>
          <p:cNvGrpSpPr/>
          <p:nvPr/>
        </p:nvGrpSpPr>
        <p:grpSpPr>
          <a:xfrm>
            <a:off x="735621" y="2098197"/>
            <a:ext cx="3423346" cy="467360"/>
            <a:chOff x="1650250" y="2631029"/>
            <a:chExt cx="3423346" cy="46736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297BE3D-11EB-4E40-B37C-9C38D2595A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9065" y="2890696"/>
              <a:ext cx="81453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47600F-FC4F-446E-B1BD-D1620F494F05}"/>
                </a:ext>
              </a:extLst>
            </p:cNvPr>
            <p:cNvSpPr txBox="1"/>
            <p:nvPr/>
          </p:nvSpPr>
          <p:spPr>
            <a:xfrm>
              <a:off x="1650250" y="2752197"/>
              <a:ext cx="2482262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Trực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quan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320F83B-BC55-4566-BCE6-6D037D22E409}"/>
                </a:ext>
              </a:extLst>
            </p:cNvPr>
            <p:cNvSpPr/>
            <p:nvPr/>
          </p:nvSpPr>
          <p:spPr>
            <a:xfrm>
              <a:off x="2482501" y="2631029"/>
              <a:ext cx="467360" cy="467360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527EA5B-C232-4233-B8DD-0F317CFF6767}"/>
                </a:ext>
              </a:extLst>
            </p:cNvPr>
            <p:cNvGrpSpPr/>
            <p:nvPr/>
          </p:nvGrpSpPr>
          <p:grpSpPr>
            <a:xfrm>
              <a:off x="2603858" y="2751762"/>
              <a:ext cx="224646" cy="225894"/>
              <a:chOff x="3746500" y="1360488"/>
              <a:chExt cx="285750" cy="287338"/>
            </a:xfrm>
            <a:solidFill>
              <a:schemeClr val="bg1"/>
            </a:solidFill>
          </p:grpSpPr>
          <p:sp>
            <p:nvSpPr>
              <p:cNvPr id="98" name="Freeform 122">
                <a:extLst>
                  <a:ext uri="{FF2B5EF4-FFF2-40B4-BE49-F238E27FC236}">
                    <a16:creationId xmlns:a16="http://schemas.microsoft.com/office/drawing/2014/main" id="{0CC8C533-5761-4A78-849A-030D920CDA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8888" y="1552575"/>
                <a:ext cx="66675" cy="66675"/>
              </a:xfrm>
              <a:custGeom>
                <a:avLst/>
                <a:gdLst>
                  <a:gd name="T0" fmla="*/ 90 w 210"/>
                  <a:gd name="T1" fmla="*/ 179 h 210"/>
                  <a:gd name="T2" fmla="*/ 68 w 210"/>
                  <a:gd name="T3" fmla="*/ 171 h 210"/>
                  <a:gd name="T4" fmla="*/ 51 w 210"/>
                  <a:gd name="T5" fmla="*/ 158 h 210"/>
                  <a:gd name="T6" fmla="*/ 38 w 210"/>
                  <a:gd name="T7" fmla="*/ 140 h 210"/>
                  <a:gd name="T8" fmla="*/ 31 w 210"/>
                  <a:gd name="T9" fmla="*/ 120 h 210"/>
                  <a:gd name="T10" fmla="*/ 30 w 210"/>
                  <a:gd name="T11" fmla="*/ 97 h 210"/>
                  <a:gd name="T12" fmla="*/ 35 w 210"/>
                  <a:gd name="T13" fmla="*/ 76 h 210"/>
                  <a:gd name="T14" fmla="*/ 47 w 210"/>
                  <a:gd name="T15" fmla="*/ 57 h 210"/>
                  <a:gd name="T16" fmla="*/ 63 w 210"/>
                  <a:gd name="T17" fmla="*/ 43 h 210"/>
                  <a:gd name="T18" fmla="*/ 82 w 210"/>
                  <a:gd name="T19" fmla="*/ 33 h 210"/>
                  <a:gd name="T20" fmla="*/ 105 w 210"/>
                  <a:gd name="T21" fmla="*/ 30 h 210"/>
                  <a:gd name="T22" fmla="*/ 127 w 210"/>
                  <a:gd name="T23" fmla="*/ 33 h 210"/>
                  <a:gd name="T24" fmla="*/ 147 w 210"/>
                  <a:gd name="T25" fmla="*/ 43 h 210"/>
                  <a:gd name="T26" fmla="*/ 163 w 210"/>
                  <a:gd name="T27" fmla="*/ 57 h 210"/>
                  <a:gd name="T28" fmla="*/ 175 w 210"/>
                  <a:gd name="T29" fmla="*/ 76 h 210"/>
                  <a:gd name="T30" fmla="*/ 180 w 210"/>
                  <a:gd name="T31" fmla="*/ 97 h 210"/>
                  <a:gd name="T32" fmla="*/ 179 w 210"/>
                  <a:gd name="T33" fmla="*/ 120 h 210"/>
                  <a:gd name="T34" fmla="*/ 171 w 210"/>
                  <a:gd name="T35" fmla="*/ 140 h 210"/>
                  <a:gd name="T36" fmla="*/ 159 w 210"/>
                  <a:gd name="T37" fmla="*/ 158 h 210"/>
                  <a:gd name="T38" fmla="*/ 140 w 210"/>
                  <a:gd name="T39" fmla="*/ 171 h 210"/>
                  <a:gd name="T40" fmla="*/ 120 w 210"/>
                  <a:gd name="T41" fmla="*/ 179 h 210"/>
                  <a:gd name="T42" fmla="*/ 105 w 210"/>
                  <a:gd name="T43" fmla="*/ 180 h 210"/>
                  <a:gd name="T44" fmla="*/ 84 w 210"/>
                  <a:gd name="T45" fmla="*/ 2 h 210"/>
                  <a:gd name="T46" fmla="*/ 55 w 210"/>
                  <a:gd name="T47" fmla="*/ 13 h 210"/>
                  <a:gd name="T48" fmla="*/ 30 w 210"/>
                  <a:gd name="T49" fmla="*/ 31 h 210"/>
                  <a:gd name="T50" fmla="*/ 13 w 210"/>
                  <a:gd name="T51" fmla="*/ 54 h 210"/>
                  <a:gd name="T52" fmla="*/ 2 w 210"/>
                  <a:gd name="T53" fmla="*/ 83 h 210"/>
                  <a:gd name="T54" fmla="*/ 0 w 210"/>
                  <a:gd name="T55" fmla="*/ 116 h 210"/>
                  <a:gd name="T56" fmla="*/ 7 w 210"/>
                  <a:gd name="T57" fmla="*/ 146 h 210"/>
                  <a:gd name="T58" fmla="*/ 23 w 210"/>
                  <a:gd name="T59" fmla="*/ 171 h 210"/>
                  <a:gd name="T60" fmla="*/ 46 w 210"/>
                  <a:gd name="T61" fmla="*/ 192 h 210"/>
                  <a:gd name="T62" fmla="*/ 74 w 210"/>
                  <a:gd name="T63" fmla="*/ 206 h 210"/>
                  <a:gd name="T64" fmla="*/ 105 w 210"/>
                  <a:gd name="T65" fmla="*/ 210 h 210"/>
                  <a:gd name="T66" fmla="*/ 136 w 210"/>
                  <a:gd name="T67" fmla="*/ 206 h 210"/>
                  <a:gd name="T68" fmla="*/ 164 w 210"/>
                  <a:gd name="T69" fmla="*/ 192 h 210"/>
                  <a:gd name="T70" fmla="*/ 186 w 210"/>
                  <a:gd name="T71" fmla="*/ 171 h 210"/>
                  <a:gd name="T72" fmla="*/ 201 w 210"/>
                  <a:gd name="T73" fmla="*/ 146 h 210"/>
                  <a:gd name="T74" fmla="*/ 210 w 210"/>
                  <a:gd name="T75" fmla="*/ 116 h 210"/>
                  <a:gd name="T76" fmla="*/ 208 w 210"/>
                  <a:gd name="T77" fmla="*/ 83 h 210"/>
                  <a:gd name="T78" fmla="*/ 197 w 210"/>
                  <a:gd name="T79" fmla="*/ 54 h 210"/>
                  <a:gd name="T80" fmla="*/ 179 w 210"/>
                  <a:gd name="T81" fmla="*/ 31 h 210"/>
                  <a:gd name="T82" fmla="*/ 155 w 210"/>
                  <a:gd name="T83" fmla="*/ 13 h 210"/>
                  <a:gd name="T84" fmla="*/ 126 w 210"/>
                  <a:gd name="T85" fmla="*/ 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0" h="210">
                    <a:moveTo>
                      <a:pt x="105" y="180"/>
                    </a:moveTo>
                    <a:lnTo>
                      <a:pt x="97" y="180"/>
                    </a:lnTo>
                    <a:lnTo>
                      <a:pt x="90" y="179"/>
                    </a:lnTo>
                    <a:lnTo>
                      <a:pt x="82" y="177"/>
                    </a:lnTo>
                    <a:lnTo>
                      <a:pt x="76" y="175"/>
                    </a:lnTo>
                    <a:lnTo>
                      <a:pt x="68" y="171"/>
                    </a:lnTo>
                    <a:lnTo>
                      <a:pt x="63" y="167"/>
                    </a:lnTo>
                    <a:lnTo>
                      <a:pt x="57" y="163"/>
                    </a:lnTo>
                    <a:lnTo>
                      <a:pt x="51" y="158"/>
                    </a:lnTo>
                    <a:lnTo>
                      <a:pt x="47" y="153"/>
                    </a:lnTo>
                    <a:lnTo>
                      <a:pt x="43" y="147"/>
                    </a:lnTo>
                    <a:lnTo>
                      <a:pt x="38" y="140"/>
                    </a:lnTo>
                    <a:lnTo>
                      <a:pt x="35" y="134"/>
                    </a:lnTo>
                    <a:lnTo>
                      <a:pt x="33" y="127"/>
                    </a:lnTo>
                    <a:lnTo>
                      <a:pt x="31" y="120"/>
                    </a:lnTo>
                    <a:lnTo>
                      <a:pt x="30" y="112"/>
                    </a:lnTo>
                    <a:lnTo>
                      <a:pt x="30" y="105"/>
                    </a:lnTo>
                    <a:lnTo>
                      <a:pt x="30" y="97"/>
                    </a:lnTo>
                    <a:lnTo>
                      <a:pt x="31" y="90"/>
                    </a:lnTo>
                    <a:lnTo>
                      <a:pt x="33" y="82"/>
                    </a:lnTo>
                    <a:lnTo>
                      <a:pt x="35" y="76"/>
                    </a:lnTo>
                    <a:lnTo>
                      <a:pt x="38" y="69"/>
                    </a:lnTo>
                    <a:lnTo>
                      <a:pt x="43" y="63"/>
                    </a:lnTo>
                    <a:lnTo>
                      <a:pt x="47" y="57"/>
                    </a:lnTo>
                    <a:lnTo>
                      <a:pt x="51" y="51"/>
                    </a:lnTo>
                    <a:lnTo>
                      <a:pt x="57" y="47"/>
                    </a:lnTo>
                    <a:lnTo>
                      <a:pt x="63" y="43"/>
                    </a:lnTo>
                    <a:lnTo>
                      <a:pt x="68" y="38"/>
                    </a:lnTo>
                    <a:lnTo>
                      <a:pt x="76" y="35"/>
                    </a:lnTo>
                    <a:lnTo>
                      <a:pt x="82" y="33"/>
                    </a:lnTo>
                    <a:lnTo>
                      <a:pt x="90" y="31"/>
                    </a:lnTo>
                    <a:lnTo>
                      <a:pt x="97" y="30"/>
                    </a:lnTo>
                    <a:lnTo>
                      <a:pt x="105" y="30"/>
                    </a:lnTo>
                    <a:lnTo>
                      <a:pt x="112" y="30"/>
                    </a:lnTo>
                    <a:lnTo>
                      <a:pt x="120" y="31"/>
                    </a:lnTo>
                    <a:lnTo>
                      <a:pt x="127" y="33"/>
                    </a:lnTo>
                    <a:lnTo>
                      <a:pt x="134" y="35"/>
                    </a:lnTo>
                    <a:lnTo>
                      <a:pt x="140" y="38"/>
                    </a:lnTo>
                    <a:lnTo>
                      <a:pt x="147" y="43"/>
                    </a:lnTo>
                    <a:lnTo>
                      <a:pt x="153" y="47"/>
                    </a:lnTo>
                    <a:lnTo>
                      <a:pt x="159" y="51"/>
                    </a:lnTo>
                    <a:lnTo>
                      <a:pt x="163" y="57"/>
                    </a:lnTo>
                    <a:lnTo>
                      <a:pt x="167" y="63"/>
                    </a:lnTo>
                    <a:lnTo>
                      <a:pt x="171" y="69"/>
                    </a:lnTo>
                    <a:lnTo>
                      <a:pt x="175" y="76"/>
                    </a:lnTo>
                    <a:lnTo>
                      <a:pt x="177" y="82"/>
                    </a:lnTo>
                    <a:lnTo>
                      <a:pt x="179" y="90"/>
                    </a:lnTo>
                    <a:lnTo>
                      <a:pt x="180" y="97"/>
                    </a:lnTo>
                    <a:lnTo>
                      <a:pt x="180" y="105"/>
                    </a:lnTo>
                    <a:lnTo>
                      <a:pt x="180" y="112"/>
                    </a:lnTo>
                    <a:lnTo>
                      <a:pt x="179" y="120"/>
                    </a:lnTo>
                    <a:lnTo>
                      <a:pt x="177" y="127"/>
                    </a:lnTo>
                    <a:lnTo>
                      <a:pt x="175" y="134"/>
                    </a:lnTo>
                    <a:lnTo>
                      <a:pt x="171" y="140"/>
                    </a:lnTo>
                    <a:lnTo>
                      <a:pt x="167" y="147"/>
                    </a:lnTo>
                    <a:lnTo>
                      <a:pt x="163" y="153"/>
                    </a:lnTo>
                    <a:lnTo>
                      <a:pt x="159" y="158"/>
                    </a:lnTo>
                    <a:lnTo>
                      <a:pt x="153" y="163"/>
                    </a:lnTo>
                    <a:lnTo>
                      <a:pt x="147" y="167"/>
                    </a:lnTo>
                    <a:lnTo>
                      <a:pt x="140" y="171"/>
                    </a:lnTo>
                    <a:lnTo>
                      <a:pt x="134" y="175"/>
                    </a:lnTo>
                    <a:lnTo>
                      <a:pt x="127" y="177"/>
                    </a:lnTo>
                    <a:lnTo>
                      <a:pt x="120" y="179"/>
                    </a:lnTo>
                    <a:lnTo>
                      <a:pt x="112" y="180"/>
                    </a:lnTo>
                    <a:lnTo>
                      <a:pt x="105" y="180"/>
                    </a:lnTo>
                    <a:lnTo>
                      <a:pt x="105" y="180"/>
                    </a:lnTo>
                    <a:close/>
                    <a:moveTo>
                      <a:pt x="105" y="0"/>
                    </a:moveTo>
                    <a:lnTo>
                      <a:pt x="94" y="0"/>
                    </a:lnTo>
                    <a:lnTo>
                      <a:pt x="84" y="2"/>
                    </a:lnTo>
                    <a:lnTo>
                      <a:pt x="74" y="4"/>
                    </a:lnTo>
                    <a:lnTo>
                      <a:pt x="64" y="7"/>
                    </a:lnTo>
                    <a:lnTo>
                      <a:pt x="55" y="13"/>
                    </a:lnTo>
                    <a:lnTo>
                      <a:pt x="46" y="18"/>
                    </a:lnTo>
                    <a:lnTo>
                      <a:pt x="37" y="23"/>
                    </a:lnTo>
                    <a:lnTo>
                      <a:pt x="30" y="31"/>
                    </a:lnTo>
                    <a:lnTo>
                      <a:pt x="23" y="38"/>
                    </a:lnTo>
                    <a:lnTo>
                      <a:pt x="17" y="46"/>
                    </a:lnTo>
                    <a:lnTo>
                      <a:pt x="13" y="54"/>
                    </a:lnTo>
                    <a:lnTo>
                      <a:pt x="7" y="64"/>
                    </a:lnTo>
                    <a:lnTo>
                      <a:pt x="4" y="74"/>
                    </a:lnTo>
                    <a:lnTo>
                      <a:pt x="2" y="83"/>
                    </a:lnTo>
                    <a:lnTo>
                      <a:pt x="0" y="94"/>
                    </a:lnTo>
                    <a:lnTo>
                      <a:pt x="0" y="105"/>
                    </a:lnTo>
                    <a:lnTo>
                      <a:pt x="0" y="116"/>
                    </a:lnTo>
                    <a:lnTo>
                      <a:pt x="2" y="126"/>
                    </a:lnTo>
                    <a:lnTo>
                      <a:pt x="4" y="136"/>
                    </a:lnTo>
                    <a:lnTo>
                      <a:pt x="7" y="146"/>
                    </a:lnTo>
                    <a:lnTo>
                      <a:pt x="13" y="155"/>
                    </a:lnTo>
                    <a:lnTo>
                      <a:pt x="17" y="164"/>
                    </a:lnTo>
                    <a:lnTo>
                      <a:pt x="23" y="171"/>
                    </a:lnTo>
                    <a:lnTo>
                      <a:pt x="30" y="179"/>
                    </a:lnTo>
                    <a:lnTo>
                      <a:pt x="37" y="186"/>
                    </a:lnTo>
                    <a:lnTo>
                      <a:pt x="46" y="192"/>
                    </a:lnTo>
                    <a:lnTo>
                      <a:pt x="55" y="197"/>
                    </a:lnTo>
                    <a:lnTo>
                      <a:pt x="64" y="202"/>
                    </a:lnTo>
                    <a:lnTo>
                      <a:pt x="74" y="206"/>
                    </a:lnTo>
                    <a:lnTo>
                      <a:pt x="84" y="208"/>
                    </a:lnTo>
                    <a:lnTo>
                      <a:pt x="94" y="210"/>
                    </a:lnTo>
                    <a:lnTo>
                      <a:pt x="105" y="210"/>
                    </a:lnTo>
                    <a:lnTo>
                      <a:pt x="116" y="210"/>
                    </a:lnTo>
                    <a:lnTo>
                      <a:pt x="126" y="208"/>
                    </a:lnTo>
                    <a:lnTo>
                      <a:pt x="136" y="206"/>
                    </a:lnTo>
                    <a:lnTo>
                      <a:pt x="146" y="201"/>
                    </a:lnTo>
                    <a:lnTo>
                      <a:pt x="155" y="197"/>
                    </a:lnTo>
                    <a:lnTo>
                      <a:pt x="164" y="192"/>
                    </a:lnTo>
                    <a:lnTo>
                      <a:pt x="171" y="186"/>
                    </a:lnTo>
                    <a:lnTo>
                      <a:pt x="179" y="179"/>
                    </a:lnTo>
                    <a:lnTo>
                      <a:pt x="186" y="171"/>
                    </a:lnTo>
                    <a:lnTo>
                      <a:pt x="192" y="164"/>
                    </a:lnTo>
                    <a:lnTo>
                      <a:pt x="197" y="155"/>
                    </a:lnTo>
                    <a:lnTo>
                      <a:pt x="201" y="146"/>
                    </a:lnTo>
                    <a:lnTo>
                      <a:pt x="206" y="136"/>
                    </a:lnTo>
                    <a:lnTo>
                      <a:pt x="208" y="126"/>
                    </a:lnTo>
                    <a:lnTo>
                      <a:pt x="210" y="116"/>
                    </a:lnTo>
                    <a:lnTo>
                      <a:pt x="210" y="105"/>
                    </a:lnTo>
                    <a:lnTo>
                      <a:pt x="210" y="94"/>
                    </a:lnTo>
                    <a:lnTo>
                      <a:pt x="208" y="83"/>
                    </a:lnTo>
                    <a:lnTo>
                      <a:pt x="206" y="74"/>
                    </a:lnTo>
                    <a:lnTo>
                      <a:pt x="201" y="64"/>
                    </a:lnTo>
                    <a:lnTo>
                      <a:pt x="197" y="54"/>
                    </a:lnTo>
                    <a:lnTo>
                      <a:pt x="192" y="46"/>
                    </a:lnTo>
                    <a:lnTo>
                      <a:pt x="186" y="38"/>
                    </a:lnTo>
                    <a:lnTo>
                      <a:pt x="179" y="31"/>
                    </a:lnTo>
                    <a:lnTo>
                      <a:pt x="171" y="23"/>
                    </a:lnTo>
                    <a:lnTo>
                      <a:pt x="164" y="18"/>
                    </a:lnTo>
                    <a:lnTo>
                      <a:pt x="155" y="13"/>
                    </a:lnTo>
                    <a:lnTo>
                      <a:pt x="146" y="7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16" y="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23">
                <a:extLst>
                  <a:ext uri="{FF2B5EF4-FFF2-40B4-BE49-F238E27FC236}">
                    <a16:creationId xmlns:a16="http://schemas.microsoft.com/office/drawing/2014/main" id="{640BD228-4DFF-45D3-9A95-4B452531E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700" y="1571625"/>
                <a:ext cx="23813" cy="28575"/>
              </a:xfrm>
              <a:custGeom>
                <a:avLst/>
                <a:gdLst>
                  <a:gd name="T0" fmla="*/ 0 w 75"/>
                  <a:gd name="T1" fmla="*/ 90 h 90"/>
                  <a:gd name="T2" fmla="*/ 75 w 75"/>
                  <a:gd name="T3" fmla="*/ 45 h 90"/>
                  <a:gd name="T4" fmla="*/ 0 w 75"/>
                  <a:gd name="T5" fmla="*/ 0 h 90"/>
                  <a:gd name="T6" fmla="*/ 0 w 75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0">
                    <a:moveTo>
                      <a:pt x="0" y="90"/>
                    </a:moveTo>
                    <a:lnTo>
                      <a:pt x="75" y="45"/>
                    </a:lnTo>
                    <a:lnTo>
                      <a:pt x="0" y="0"/>
                    </a:ln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124">
                <a:extLst>
                  <a:ext uri="{FF2B5EF4-FFF2-40B4-BE49-F238E27FC236}">
                    <a16:creationId xmlns:a16="http://schemas.microsoft.com/office/drawing/2014/main" id="{08FEEBEA-37AE-40AC-99CF-0CCACAAC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838" y="149383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25">
                <a:extLst>
                  <a:ext uri="{FF2B5EF4-FFF2-40B4-BE49-F238E27FC236}">
                    <a16:creationId xmlns:a16="http://schemas.microsoft.com/office/drawing/2014/main" id="{C81D2049-498A-4AB9-BA53-516D8252B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838" y="147478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126">
                <a:extLst>
                  <a:ext uri="{FF2B5EF4-FFF2-40B4-BE49-F238E27FC236}">
                    <a16:creationId xmlns:a16="http://schemas.microsoft.com/office/drawing/2014/main" id="{1368ED6C-4FA2-406B-AFA2-383E13143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838" y="145573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127">
                <a:extLst>
                  <a:ext uri="{FF2B5EF4-FFF2-40B4-BE49-F238E27FC236}">
                    <a16:creationId xmlns:a16="http://schemas.microsoft.com/office/drawing/2014/main" id="{5767194C-2823-4BAD-892F-9B554708E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149383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28">
                <a:extLst>
                  <a:ext uri="{FF2B5EF4-FFF2-40B4-BE49-F238E27FC236}">
                    <a16:creationId xmlns:a16="http://schemas.microsoft.com/office/drawing/2014/main" id="{E5F815E8-38E5-4DBB-AFDD-1DB4A78F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147478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29">
                <a:extLst>
                  <a:ext uri="{FF2B5EF4-FFF2-40B4-BE49-F238E27FC236}">
                    <a16:creationId xmlns:a16="http://schemas.microsoft.com/office/drawing/2014/main" id="{8E36B7F9-27A6-4DA7-A37D-C0B8DCDAC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145573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130">
                <a:extLst>
                  <a:ext uri="{FF2B5EF4-FFF2-40B4-BE49-F238E27FC236}">
                    <a16:creationId xmlns:a16="http://schemas.microsoft.com/office/drawing/2014/main" id="{A202E602-0322-4E73-AC5B-7CF175AE9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038" y="149383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131">
                <a:extLst>
                  <a:ext uri="{FF2B5EF4-FFF2-40B4-BE49-F238E27FC236}">
                    <a16:creationId xmlns:a16="http://schemas.microsoft.com/office/drawing/2014/main" id="{6B091CB6-C3D1-4672-AA98-9D3EDFC84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038" y="147478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132">
                <a:extLst>
                  <a:ext uri="{FF2B5EF4-FFF2-40B4-BE49-F238E27FC236}">
                    <a16:creationId xmlns:a16="http://schemas.microsoft.com/office/drawing/2014/main" id="{0189CC82-8A4E-4A0F-8A7F-C4EEBB19B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038" y="145573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133">
                <a:extLst>
                  <a:ext uri="{FF2B5EF4-FFF2-40B4-BE49-F238E27FC236}">
                    <a16:creationId xmlns:a16="http://schemas.microsoft.com/office/drawing/2014/main" id="{6DF85B82-1F8E-4852-8B5F-361EBFB98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838" y="143668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134">
                <a:extLst>
                  <a:ext uri="{FF2B5EF4-FFF2-40B4-BE49-F238E27FC236}">
                    <a16:creationId xmlns:a16="http://schemas.microsoft.com/office/drawing/2014/main" id="{6ED5525D-544C-43DC-AAEF-03E03505B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038" y="143668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135">
                <a:extLst>
                  <a:ext uri="{FF2B5EF4-FFF2-40B4-BE49-F238E27FC236}">
                    <a16:creationId xmlns:a16="http://schemas.microsoft.com/office/drawing/2014/main" id="{98D2DB09-E284-4CA5-8FB6-F875AC4F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838" y="1417638"/>
                <a:ext cx="28575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36">
                <a:extLst>
                  <a:ext uri="{FF2B5EF4-FFF2-40B4-BE49-F238E27FC236}">
                    <a16:creationId xmlns:a16="http://schemas.microsoft.com/office/drawing/2014/main" id="{6076D724-BBD2-443A-BC14-FA2A2470AF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46500" y="1360488"/>
                <a:ext cx="285750" cy="287338"/>
              </a:xfrm>
              <a:custGeom>
                <a:avLst/>
                <a:gdLst>
                  <a:gd name="T0" fmla="*/ 860 w 903"/>
                  <a:gd name="T1" fmla="*/ 417 h 903"/>
                  <a:gd name="T2" fmla="*/ 827 w 903"/>
                  <a:gd name="T3" fmla="*/ 417 h 903"/>
                  <a:gd name="T4" fmla="*/ 813 w 903"/>
                  <a:gd name="T5" fmla="*/ 271 h 903"/>
                  <a:gd name="T6" fmla="*/ 831 w 903"/>
                  <a:gd name="T7" fmla="*/ 243 h 903"/>
                  <a:gd name="T8" fmla="*/ 864 w 903"/>
                  <a:gd name="T9" fmla="*/ 250 h 903"/>
                  <a:gd name="T10" fmla="*/ 466 w 903"/>
                  <a:gd name="T11" fmla="*/ 873 h 903"/>
                  <a:gd name="T12" fmla="*/ 38 w 903"/>
                  <a:gd name="T13" fmla="*/ 854 h 903"/>
                  <a:gd name="T14" fmla="*/ 511 w 903"/>
                  <a:gd name="T15" fmla="*/ 828 h 903"/>
                  <a:gd name="T16" fmla="*/ 484 w 903"/>
                  <a:gd name="T17" fmla="*/ 870 h 903"/>
                  <a:gd name="T18" fmla="*/ 484 w 903"/>
                  <a:gd name="T19" fmla="*/ 34 h 903"/>
                  <a:gd name="T20" fmla="*/ 511 w 903"/>
                  <a:gd name="T21" fmla="*/ 76 h 903"/>
                  <a:gd name="T22" fmla="*/ 38 w 903"/>
                  <a:gd name="T23" fmla="*/ 50 h 903"/>
                  <a:gd name="T24" fmla="*/ 753 w 903"/>
                  <a:gd name="T25" fmla="*/ 331 h 903"/>
                  <a:gd name="T26" fmla="*/ 771 w 903"/>
                  <a:gd name="T27" fmla="*/ 296 h 903"/>
                  <a:gd name="T28" fmla="*/ 765 w 903"/>
                  <a:gd name="T29" fmla="*/ 362 h 903"/>
                  <a:gd name="T30" fmla="*/ 753 w 903"/>
                  <a:gd name="T31" fmla="*/ 331 h 903"/>
                  <a:gd name="T32" fmla="*/ 798 w 903"/>
                  <a:gd name="T33" fmla="*/ 232 h 903"/>
                  <a:gd name="T34" fmla="*/ 765 w 903"/>
                  <a:gd name="T35" fmla="*/ 264 h 903"/>
                  <a:gd name="T36" fmla="*/ 736 w 903"/>
                  <a:gd name="T37" fmla="*/ 288 h 903"/>
                  <a:gd name="T38" fmla="*/ 722 w 903"/>
                  <a:gd name="T39" fmla="*/ 325 h 903"/>
                  <a:gd name="T40" fmla="*/ 730 w 903"/>
                  <a:gd name="T41" fmla="*/ 364 h 903"/>
                  <a:gd name="T42" fmla="*/ 755 w 903"/>
                  <a:gd name="T43" fmla="*/ 392 h 903"/>
                  <a:gd name="T44" fmla="*/ 788 w 903"/>
                  <a:gd name="T45" fmla="*/ 415 h 903"/>
                  <a:gd name="T46" fmla="*/ 833 w 903"/>
                  <a:gd name="T47" fmla="*/ 451 h 903"/>
                  <a:gd name="T48" fmla="*/ 836 w 903"/>
                  <a:gd name="T49" fmla="*/ 740 h 903"/>
                  <a:gd name="T50" fmla="*/ 803 w 903"/>
                  <a:gd name="T51" fmla="*/ 780 h 903"/>
                  <a:gd name="T52" fmla="*/ 753 w 903"/>
                  <a:gd name="T53" fmla="*/ 796 h 903"/>
                  <a:gd name="T54" fmla="*/ 702 w 903"/>
                  <a:gd name="T55" fmla="*/ 780 h 903"/>
                  <a:gd name="T56" fmla="*/ 669 w 903"/>
                  <a:gd name="T57" fmla="*/ 740 h 903"/>
                  <a:gd name="T58" fmla="*/ 661 w 903"/>
                  <a:gd name="T59" fmla="*/ 185 h 903"/>
                  <a:gd name="T60" fmla="*/ 645 w 903"/>
                  <a:gd name="T61" fmla="*/ 146 h 903"/>
                  <a:gd name="T62" fmla="*/ 609 w 903"/>
                  <a:gd name="T63" fmla="*/ 121 h 903"/>
                  <a:gd name="T64" fmla="*/ 541 w 903"/>
                  <a:gd name="T65" fmla="*/ 68 h 903"/>
                  <a:gd name="T66" fmla="*/ 524 w 903"/>
                  <a:gd name="T67" fmla="*/ 28 h 903"/>
                  <a:gd name="T68" fmla="*/ 489 w 903"/>
                  <a:gd name="T69" fmla="*/ 4 h 903"/>
                  <a:gd name="T70" fmla="*/ 60 w 903"/>
                  <a:gd name="T71" fmla="*/ 2 h 903"/>
                  <a:gd name="T72" fmla="*/ 22 w 903"/>
                  <a:gd name="T73" fmla="*/ 22 h 903"/>
                  <a:gd name="T74" fmla="*/ 2 w 903"/>
                  <a:gd name="T75" fmla="*/ 60 h 903"/>
                  <a:gd name="T76" fmla="*/ 3 w 903"/>
                  <a:gd name="T77" fmla="*/ 850 h 903"/>
                  <a:gd name="T78" fmla="*/ 27 w 903"/>
                  <a:gd name="T79" fmla="*/ 886 h 903"/>
                  <a:gd name="T80" fmla="*/ 67 w 903"/>
                  <a:gd name="T81" fmla="*/ 903 h 903"/>
                  <a:gd name="T82" fmla="*/ 496 w 903"/>
                  <a:gd name="T83" fmla="*/ 898 h 903"/>
                  <a:gd name="T84" fmla="*/ 529 w 903"/>
                  <a:gd name="T85" fmla="*/ 870 h 903"/>
                  <a:gd name="T86" fmla="*/ 542 w 903"/>
                  <a:gd name="T87" fmla="*/ 828 h 903"/>
                  <a:gd name="T88" fmla="*/ 618 w 903"/>
                  <a:gd name="T89" fmla="*/ 162 h 903"/>
                  <a:gd name="T90" fmla="*/ 632 w 903"/>
                  <a:gd name="T91" fmla="*/ 717 h 903"/>
                  <a:gd name="T92" fmla="*/ 659 w 903"/>
                  <a:gd name="T93" fmla="*/ 782 h 903"/>
                  <a:gd name="T94" fmla="*/ 717 w 903"/>
                  <a:gd name="T95" fmla="*/ 820 h 903"/>
                  <a:gd name="T96" fmla="*/ 788 w 903"/>
                  <a:gd name="T97" fmla="*/ 820 h 903"/>
                  <a:gd name="T98" fmla="*/ 846 w 903"/>
                  <a:gd name="T99" fmla="*/ 782 h 903"/>
                  <a:gd name="T100" fmla="*/ 873 w 903"/>
                  <a:gd name="T101" fmla="*/ 717 h 903"/>
                  <a:gd name="T102" fmla="*/ 895 w 903"/>
                  <a:gd name="T103" fmla="*/ 421 h 903"/>
                  <a:gd name="T104" fmla="*/ 903 w 903"/>
                  <a:gd name="T105" fmla="*/ 265 h 903"/>
                  <a:gd name="T106" fmla="*/ 890 w 903"/>
                  <a:gd name="T107" fmla="*/ 233 h 903"/>
                  <a:gd name="T108" fmla="*/ 861 w 903"/>
                  <a:gd name="T109" fmla="*/ 213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3" h="903">
                    <a:moveTo>
                      <a:pt x="873" y="391"/>
                    </a:moveTo>
                    <a:lnTo>
                      <a:pt x="873" y="398"/>
                    </a:lnTo>
                    <a:lnTo>
                      <a:pt x="870" y="403"/>
                    </a:lnTo>
                    <a:lnTo>
                      <a:pt x="867" y="409"/>
                    </a:lnTo>
                    <a:lnTo>
                      <a:pt x="864" y="413"/>
                    </a:lnTo>
                    <a:lnTo>
                      <a:pt x="860" y="417"/>
                    </a:lnTo>
                    <a:lnTo>
                      <a:pt x="854" y="419"/>
                    </a:lnTo>
                    <a:lnTo>
                      <a:pt x="849" y="421"/>
                    </a:lnTo>
                    <a:lnTo>
                      <a:pt x="843" y="421"/>
                    </a:lnTo>
                    <a:lnTo>
                      <a:pt x="837" y="421"/>
                    </a:lnTo>
                    <a:lnTo>
                      <a:pt x="831" y="419"/>
                    </a:lnTo>
                    <a:lnTo>
                      <a:pt x="827" y="417"/>
                    </a:lnTo>
                    <a:lnTo>
                      <a:pt x="821" y="413"/>
                    </a:lnTo>
                    <a:lnTo>
                      <a:pt x="818" y="409"/>
                    </a:lnTo>
                    <a:lnTo>
                      <a:pt x="815" y="403"/>
                    </a:lnTo>
                    <a:lnTo>
                      <a:pt x="814" y="398"/>
                    </a:lnTo>
                    <a:lnTo>
                      <a:pt x="813" y="391"/>
                    </a:lnTo>
                    <a:lnTo>
                      <a:pt x="813" y="271"/>
                    </a:lnTo>
                    <a:lnTo>
                      <a:pt x="814" y="265"/>
                    </a:lnTo>
                    <a:lnTo>
                      <a:pt x="815" y="259"/>
                    </a:lnTo>
                    <a:lnTo>
                      <a:pt x="818" y="254"/>
                    </a:lnTo>
                    <a:lnTo>
                      <a:pt x="821" y="250"/>
                    </a:lnTo>
                    <a:lnTo>
                      <a:pt x="827" y="247"/>
                    </a:lnTo>
                    <a:lnTo>
                      <a:pt x="831" y="243"/>
                    </a:lnTo>
                    <a:lnTo>
                      <a:pt x="837" y="241"/>
                    </a:lnTo>
                    <a:lnTo>
                      <a:pt x="843" y="241"/>
                    </a:lnTo>
                    <a:lnTo>
                      <a:pt x="849" y="241"/>
                    </a:lnTo>
                    <a:lnTo>
                      <a:pt x="854" y="243"/>
                    </a:lnTo>
                    <a:lnTo>
                      <a:pt x="860" y="247"/>
                    </a:lnTo>
                    <a:lnTo>
                      <a:pt x="864" y="250"/>
                    </a:lnTo>
                    <a:lnTo>
                      <a:pt x="867" y="254"/>
                    </a:lnTo>
                    <a:lnTo>
                      <a:pt x="870" y="259"/>
                    </a:lnTo>
                    <a:lnTo>
                      <a:pt x="873" y="265"/>
                    </a:lnTo>
                    <a:lnTo>
                      <a:pt x="873" y="271"/>
                    </a:lnTo>
                    <a:lnTo>
                      <a:pt x="873" y="391"/>
                    </a:lnTo>
                    <a:close/>
                    <a:moveTo>
                      <a:pt x="466" y="873"/>
                    </a:moveTo>
                    <a:lnTo>
                      <a:pt x="75" y="873"/>
                    </a:lnTo>
                    <a:lnTo>
                      <a:pt x="66" y="872"/>
                    </a:lnTo>
                    <a:lnTo>
                      <a:pt x="58" y="870"/>
                    </a:lnTo>
                    <a:lnTo>
                      <a:pt x="50" y="866"/>
                    </a:lnTo>
                    <a:lnTo>
                      <a:pt x="44" y="860"/>
                    </a:lnTo>
                    <a:lnTo>
                      <a:pt x="38" y="854"/>
                    </a:lnTo>
                    <a:lnTo>
                      <a:pt x="34" y="846"/>
                    </a:lnTo>
                    <a:lnTo>
                      <a:pt x="31" y="838"/>
                    </a:lnTo>
                    <a:lnTo>
                      <a:pt x="30" y="828"/>
                    </a:lnTo>
                    <a:lnTo>
                      <a:pt x="30" y="543"/>
                    </a:lnTo>
                    <a:lnTo>
                      <a:pt x="511" y="543"/>
                    </a:lnTo>
                    <a:lnTo>
                      <a:pt x="511" y="828"/>
                    </a:lnTo>
                    <a:lnTo>
                      <a:pt x="511" y="838"/>
                    </a:lnTo>
                    <a:lnTo>
                      <a:pt x="508" y="846"/>
                    </a:lnTo>
                    <a:lnTo>
                      <a:pt x="504" y="854"/>
                    </a:lnTo>
                    <a:lnTo>
                      <a:pt x="498" y="860"/>
                    </a:lnTo>
                    <a:lnTo>
                      <a:pt x="492" y="866"/>
                    </a:lnTo>
                    <a:lnTo>
                      <a:pt x="484" y="870"/>
                    </a:lnTo>
                    <a:lnTo>
                      <a:pt x="476" y="872"/>
                    </a:lnTo>
                    <a:lnTo>
                      <a:pt x="466" y="873"/>
                    </a:lnTo>
                    <a:close/>
                    <a:moveTo>
                      <a:pt x="75" y="30"/>
                    </a:moveTo>
                    <a:lnTo>
                      <a:pt x="466" y="30"/>
                    </a:lnTo>
                    <a:lnTo>
                      <a:pt x="476" y="31"/>
                    </a:lnTo>
                    <a:lnTo>
                      <a:pt x="484" y="34"/>
                    </a:lnTo>
                    <a:lnTo>
                      <a:pt x="492" y="39"/>
                    </a:lnTo>
                    <a:lnTo>
                      <a:pt x="498" y="44"/>
                    </a:lnTo>
                    <a:lnTo>
                      <a:pt x="504" y="50"/>
                    </a:lnTo>
                    <a:lnTo>
                      <a:pt x="508" y="58"/>
                    </a:lnTo>
                    <a:lnTo>
                      <a:pt x="511" y="66"/>
                    </a:lnTo>
                    <a:lnTo>
                      <a:pt x="511" y="76"/>
                    </a:lnTo>
                    <a:lnTo>
                      <a:pt x="511" y="512"/>
                    </a:lnTo>
                    <a:lnTo>
                      <a:pt x="30" y="512"/>
                    </a:lnTo>
                    <a:lnTo>
                      <a:pt x="30" y="75"/>
                    </a:lnTo>
                    <a:lnTo>
                      <a:pt x="31" y="66"/>
                    </a:lnTo>
                    <a:lnTo>
                      <a:pt x="34" y="58"/>
                    </a:lnTo>
                    <a:lnTo>
                      <a:pt x="38" y="50"/>
                    </a:lnTo>
                    <a:lnTo>
                      <a:pt x="44" y="44"/>
                    </a:lnTo>
                    <a:lnTo>
                      <a:pt x="50" y="39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5" y="30"/>
                    </a:lnTo>
                    <a:close/>
                    <a:moveTo>
                      <a:pt x="753" y="331"/>
                    </a:moveTo>
                    <a:lnTo>
                      <a:pt x="754" y="324"/>
                    </a:lnTo>
                    <a:lnTo>
                      <a:pt x="755" y="317"/>
                    </a:lnTo>
                    <a:lnTo>
                      <a:pt x="758" y="311"/>
                    </a:lnTo>
                    <a:lnTo>
                      <a:pt x="761" y="306"/>
                    </a:lnTo>
                    <a:lnTo>
                      <a:pt x="765" y="300"/>
                    </a:lnTo>
                    <a:lnTo>
                      <a:pt x="771" y="296"/>
                    </a:lnTo>
                    <a:lnTo>
                      <a:pt x="776" y="292"/>
                    </a:lnTo>
                    <a:lnTo>
                      <a:pt x="783" y="290"/>
                    </a:lnTo>
                    <a:lnTo>
                      <a:pt x="783" y="374"/>
                    </a:lnTo>
                    <a:lnTo>
                      <a:pt x="776" y="371"/>
                    </a:lnTo>
                    <a:lnTo>
                      <a:pt x="771" y="368"/>
                    </a:lnTo>
                    <a:lnTo>
                      <a:pt x="765" y="362"/>
                    </a:lnTo>
                    <a:lnTo>
                      <a:pt x="761" y="358"/>
                    </a:lnTo>
                    <a:lnTo>
                      <a:pt x="758" y="352"/>
                    </a:lnTo>
                    <a:lnTo>
                      <a:pt x="755" y="345"/>
                    </a:lnTo>
                    <a:lnTo>
                      <a:pt x="754" y="339"/>
                    </a:lnTo>
                    <a:lnTo>
                      <a:pt x="753" y="331"/>
                    </a:lnTo>
                    <a:lnTo>
                      <a:pt x="753" y="331"/>
                    </a:lnTo>
                    <a:close/>
                    <a:moveTo>
                      <a:pt x="843" y="211"/>
                    </a:moveTo>
                    <a:lnTo>
                      <a:pt x="833" y="212"/>
                    </a:lnTo>
                    <a:lnTo>
                      <a:pt x="822" y="214"/>
                    </a:lnTo>
                    <a:lnTo>
                      <a:pt x="814" y="219"/>
                    </a:lnTo>
                    <a:lnTo>
                      <a:pt x="805" y="224"/>
                    </a:lnTo>
                    <a:lnTo>
                      <a:pt x="798" y="232"/>
                    </a:lnTo>
                    <a:lnTo>
                      <a:pt x="792" y="239"/>
                    </a:lnTo>
                    <a:lnTo>
                      <a:pt x="788" y="248"/>
                    </a:lnTo>
                    <a:lnTo>
                      <a:pt x="785" y="257"/>
                    </a:lnTo>
                    <a:lnTo>
                      <a:pt x="778" y="259"/>
                    </a:lnTo>
                    <a:lnTo>
                      <a:pt x="772" y="261"/>
                    </a:lnTo>
                    <a:lnTo>
                      <a:pt x="765" y="264"/>
                    </a:lnTo>
                    <a:lnTo>
                      <a:pt x="760" y="267"/>
                    </a:lnTo>
                    <a:lnTo>
                      <a:pt x="755" y="270"/>
                    </a:lnTo>
                    <a:lnTo>
                      <a:pt x="749" y="273"/>
                    </a:lnTo>
                    <a:lnTo>
                      <a:pt x="745" y="279"/>
                    </a:lnTo>
                    <a:lnTo>
                      <a:pt x="741" y="283"/>
                    </a:lnTo>
                    <a:lnTo>
                      <a:pt x="736" y="288"/>
                    </a:lnTo>
                    <a:lnTo>
                      <a:pt x="733" y="294"/>
                    </a:lnTo>
                    <a:lnTo>
                      <a:pt x="730" y="299"/>
                    </a:lnTo>
                    <a:lnTo>
                      <a:pt x="727" y="306"/>
                    </a:lnTo>
                    <a:lnTo>
                      <a:pt x="725" y="311"/>
                    </a:lnTo>
                    <a:lnTo>
                      <a:pt x="724" y="318"/>
                    </a:lnTo>
                    <a:lnTo>
                      <a:pt x="722" y="325"/>
                    </a:lnTo>
                    <a:lnTo>
                      <a:pt x="722" y="331"/>
                    </a:lnTo>
                    <a:lnTo>
                      <a:pt x="722" y="338"/>
                    </a:lnTo>
                    <a:lnTo>
                      <a:pt x="724" y="345"/>
                    </a:lnTo>
                    <a:lnTo>
                      <a:pt x="725" y="352"/>
                    </a:lnTo>
                    <a:lnTo>
                      <a:pt x="727" y="358"/>
                    </a:lnTo>
                    <a:lnTo>
                      <a:pt x="730" y="364"/>
                    </a:lnTo>
                    <a:lnTo>
                      <a:pt x="733" y="369"/>
                    </a:lnTo>
                    <a:lnTo>
                      <a:pt x="736" y="375"/>
                    </a:lnTo>
                    <a:lnTo>
                      <a:pt x="741" y="380"/>
                    </a:lnTo>
                    <a:lnTo>
                      <a:pt x="745" y="385"/>
                    </a:lnTo>
                    <a:lnTo>
                      <a:pt x="749" y="389"/>
                    </a:lnTo>
                    <a:lnTo>
                      <a:pt x="755" y="392"/>
                    </a:lnTo>
                    <a:lnTo>
                      <a:pt x="760" y="397"/>
                    </a:lnTo>
                    <a:lnTo>
                      <a:pt x="765" y="399"/>
                    </a:lnTo>
                    <a:lnTo>
                      <a:pt x="772" y="402"/>
                    </a:lnTo>
                    <a:lnTo>
                      <a:pt x="778" y="404"/>
                    </a:lnTo>
                    <a:lnTo>
                      <a:pt x="785" y="405"/>
                    </a:lnTo>
                    <a:lnTo>
                      <a:pt x="788" y="415"/>
                    </a:lnTo>
                    <a:lnTo>
                      <a:pt x="792" y="424"/>
                    </a:lnTo>
                    <a:lnTo>
                      <a:pt x="798" y="432"/>
                    </a:lnTo>
                    <a:lnTo>
                      <a:pt x="805" y="439"/>
                    </a:lnTo>
                    <a:lnTo>
                      <a:pt x="814" y="444"/>
                    </a:lnTo>
                    <a:lnTo>
                      <a:pt x="822" y="448"/>
                    </a:lnTo>
                    <a:lnTo>
                      <a:pt x="833" y="451"/>
                    </a:lnTo>
                    <a:lnTo>
                      <a:pt x="843" y="451"/>
                    </a:lnTo>
                    <a:lnTo>
                      <a:pt x="843" y="706"/>
                    </a:lnTo>
                    <a:lnTo>
                      <a:pt x="843" y="714"/>
                    </a:lnTo>
                    <a:lnTo>
                      <a:pt x="842" y="724"/>
                    </a:lnTo>
                    <a:lnTo>
                      <a:pt x="838" y="733"/>
                    </a:lnTo>
                    <a:lnTo>
                      <a:pt x="836" y="740"/>
                    </a:lnTo>
                    <a:lnTo>
                      <a:pt x="832" y="749"/>
                    </a:lnTo>
                    <a:lnTo>
                      <a:pt x="828" y="756"/>
                    </a:lnTo>
                    <a:lnTo>
                      <a:pt x="822" y="763"/>
                    </a:lnTo>
                    <a:lnTo>
                      <a:pt x="817" y="769"/>
                    </a:lnTo>
                    <a:lnTo>
                      <a:pt x="810" y="775"/>
                    </a:lnTo>
                    <a:lnTo>
                      <a:pt x="803" y="780"/>
                    </a:lnTo>
                    <a:lnTo>
                      <a:pt x="795" y="785"/>
                    </a:lnTo>
                    <a:lnTo>
                      <a:pt x="788" y="788"/>
                    </a:lnTo>
                    <a:lnTo>
                      <a:pt x="779" y="791"/>
                    </a:lnTo>
                    <a:lnTo>
                      <a:pt x="771" y="794"/>
                    </a:lnTo>
                    <a:lnTo>
                      <a:pt x="762" y="795"/>
                    </a:lnTo>
                    <a:lnTo>
                      <a:pt x="753" y="796"/>
                    </a:lnTo>
                    <a:lnTo>
                      <a:pt x="743" y="795"/>
                    </a:lnTo>
                    <a:lnTo>
                      <a:pt x="734" y="794"/>
                    </a:lnTo>
                    <a:lnTo>
                      <a:pt x="726" y="791"/>
                    </a:lnTo>
                    <a:lnTo>
                      <a:pt x="717" y="788"/>
                    </a:lnTo>
                    <a:lnTo>
                      <a:pt x="710" y="785"/>
                    </a:lnTo>
                    <a:lnTo>
                      <a:pt x="702" y="780"/>
                    </a:lnTo>
                    <a:lnTo>
                      <a:pt x="695" y="775"/>
                    </a:lnTo>
                    <a:lnTo>
                      <a:pt x="688" y="769"/>
                    </a:lnTo>
                    <a:lnTo>
                      <a:pt x="683" y="763"/>
                    </a:lnTo>
                    <a:lnTo>
                      <a:pt x="677" y="756"/>
                    </a:lnTo>
                    <a:lnTo>
                      <a:pt x="673" y="749"/>
                    </a:lnTo>
                    <a:lnTo>
                      <a:pt x="669" y="740"/>
                    </a:lnTo>
                    <a:lnTo>
                      <a:pt x="667" y="733"/>
                    </a:lnTo>
                    <a:lnTo>
                      <a:pt x="665" y="724"/>
                    </a:lnTo>
                    <a:lnTo>
                      <a:pt x="662" y="714"/>
                    </a:lnTo>
                    <a:lnTo>
                      <a:pt x="662" y="706"/>
                    </a:lnTo>
                    <a:lnTo>
                      <a:pt x="662" y="193"/>
                    </a:lnTo>
                    <a:lnTo>
                      <a:pt x="661" y="185"/>
                    </a:lnTo>
                    <a:lnTo>
                      <a:pt x="660" y="178"/>
                    </a:lnTo>
                    <a:lnTo>
                      <a:pt x="659" y="172"/>
                    </a:lnTo>
                    <a:lnTo>
                      <a:pt x="656" y="164"/>
                    </a:lnTo>
                    <a:lnTo>
                      <a:pt x="653" y="158"/>
                    </a:lnTo>
                    <a:lnTo>
                      <a:pt x="650" y="151"/>
                    </a:lnTo>
                    <a:lnTo>
                      <a:pt x="645" y="146"/>
                    </a:lnTo>
                    <a:lnTo>
                      <a:pt x="640" y="140"/>
                    </a:lnTo>
                    <a:lnTo>
                      <a:pt x="635" y="135"/>
                    </a:lnTo>
                    <a:lnTo>
                      <a:pt x="629" y="131"/>
                    </a:lnTo>
                    <a:lnTo>
                      <a:pt x="623" y="128"/>
                    </a:lnTo>
                    <a:lnTo>
                      <a:pt x="616" y="124"/>
                    </a:lnTo>
                    <a:lnTo>
                      <a:pt x="609" y="121"/>
                    </a:lnTo>
                    <a:lnTo>
                      <a:pt x="602" y="120"/>
                    </a:lnTo>
                    <a:lnTo>
                      <a:pt x="595" y="119"/>
                    </a:lnTo>
                    <a:lnTo>
                      <a:pt x="587" y="118"/>
                    </a:lnTo>
                    <a:lnTo>
                      <a:pt x="542" y="118"/>
                    </a:lnTo>
                    <a:lnTo>
                      <a:pt x="542" y="75"/>
                    </a:lnTo>
                    <a:lnTo>
                      <a:pt x="541" y="68"/>
                    </a:lnTo>
                    <a:lnTo>
                      <a:pt x="540" y="60"/>
                    </a:lnTo>
                    <a:lnTo>
                      <a:pt x="538" y="54"/>
                    </a:lnTo>
                    <a:lnTo>
                      <a:pt x="536" y="46"/>
                    </a:lnTo>
                    <a:lnTo>
                      <a:pt x="533" y="40"/>
                    </a:lnTo>
                    <a:lnTo>
                      <a:pt x="529" y="33"/>
                    </a:lnTo>
                    <a:lnTo>
                      <a:pt x="524" y="28"/>
                    </a:lnTo>
                    <a:lnTo>
                      <a:pt x="520" y="22"/>
                    </a:lnTo>
                    <a:lnTo>
                      <a:pt x="514" y="17"/>
                    </a:lnTo>
                    <a:lnTo>
                      <a:pt x="509" y="13"/>
                    </a:lnTo>
                    <a:lnTo>
                      <a:pt x="503" y="10"/>
                    </a:lnTo>
                    <a:lnTo>
                      <a:pt x="496" y="6"/>
                    </a:lnTo>
                    <a:lnTo>
                      <a:pt x="489" y="4"/>
                    </a:lnTo>
                    <a:lnTo>
                      <a:pt x="481" y="2"/>
                    </a:lnTo>
                    <a:lnTo>
                      <a:pt x="475" y="1"/>
                    </a:lnTo>
                    <a:lnTo>
                      <a:pt x="466" y="0"/>
                    </a:lnTo>
                    <a:lnTo>
                      <a:pt x="75" y="0"/>
                    </a:lnTo>
                    <a:lnTo>
                      <a:pt x="67" y="1"/>
                    </a:lnTo>
                    <a:lnTo>
                      <a:pt x="60" y="2"/>
                    </a:lnTo>
                    <a:lnTo>
                      <a:pt x="53" y="3"/>
                    </a:lnTo>
                    <a:lnTo>
                      <a:pt x="46" y="6"/>
                    </a:lnTo>
                    <a:lnTo>
                      <a:pt x="39" y="10"/>
                    </a:lnTo>
                    <a:lnTo>
                      <a:pt x="33" y="13"/>
                    </a:lnTo>
                    <a:lnTo>
                      <a:pt x="27" y="17"/>
                    </a:lnTo>
                    <a:lnTo>
                      <a:pt x="22" y="22"/>
                    </a:lnTo>
                    <a:lnTo>
                      <a:pt x="17" y="28"/>
                    </a:lnTo>
                    <a:lnTo>
                      <a:pt x="12" y="33"/>
                    </a:lnTo>
                    <a:lnTo>
                      <a:pt x="9" y="40"/>
                    </a:lnTo>
                    <a:lnTo>
                      <a:pt x="6" y="46"/>
                    </a:lnTo>
                    <a:lnTo>
                      <a:pt x="3" y="54"/>
                    </a:lnTo>
                    <a:lnTo>
                      <a:pt x="2" y="60"/>
                    </a:lnTo>
                    <a:lnTo>
                      <a:pt x="1" y="68"/>
                    </a:lnTo>
                    <a:lnTo>
                      <a:pt x="0" y="76"/>
                    </a:lnTo>
                    <a:lnTo>
                      <a:pt x="0" y="828"/>
                    </a:lnTo>
                    <a:lnTo>
                      <a:pt x="1" y="835"/>
                    </a:lnTo>
                    <a:lnTo>
                      <a:pt x="2" y="843"/>
                    </a:lnTo>
                    <a:lnTo>
                      <a:pt x="3" y="850"/>
                    </a:lnTo>
                    <a:lnTo>
                      <a:pt x="6" y="857"/>
                    </a:lnTo>
                    <a:lnTo>
                      <a:pt x="9" y="864"/>
                    </a:lnTo>
                    <a:lnTo>
                      <a:pt x="12" y="870"/>
                    </a:lnTo>
                    <a:lnTo>
                      <a:pt x="17" y="876"/>
                    </a:lnTo>
                    <a:lnTo>
                      <a:pt x="22" y="882"/>
                    </a:lnTo>
                    <a:lnTo>
                      <a:pt x="27" y="886"/>
                    </a:lnTo>
                    <a:lnTo>
                      <a:pt x="33" y="890"/>
                    </a:lnTo>
                    <a:lnTo>
                      <a:pt x="39" y="894"/>
                    </a:lnTo>
                    <a:lnTo>
                      <a:pt x="46" y="898"/>
                    </a:lnTo>
                    <a:lnTo>
                      <a:pt x="53" y="900"/>
                    </a:lnTo>
                    <a:lnTo>
                      <a:pt x="60" y="902"/>
                    </a:lnTo>
                    <a:lnTo>
                      <a:pt x="67" y="903"/>
                    </a:lnTo>
                    <a:lnTo>
                      <a:pt x="75" y="903"/>
                    </a:lnTo>
                    <a:lnTo>
                      <a:pt x="466" y="903"/>
                    </a:lnTo>
                    <a:lnTo>
                      <a:pt x="475" y="903"/>
                    </a:lnTo>
                    <a:lnTo>
                      <a:pt x="481" y="902"/>
                    </a:lnTo>
                    <a:lnTo>
                      <a:pt x="489" y="900"/>
                    </a:lnTo>
                    <a:lnTo>
                      <a:pt x="496" y="898"/>
                    </a:lnTo>
                    <a:lnTo>
                      <a:pt x="503" y="894"/>
                    </a:lnTo>
                    <a:lnTo>
                      <a:pt x="509" y="890"/>
                    </a:lnTo>
                    <a:lnTo>
                      <a:pt x="514" y="886"/>
                    </a:lnTo>
                    <a:lnTo>
                      <a:pt x="520" y="882"/>
                    </a:lnTo>
                    <a:lnTo>
                      <a:pt x="524" y="876"/>
                    </a:lnTo>
                    <a:lnTo>
                      <a:pt x="529" y="870"/>
                    </a:lnTo>
                    <a:lnTo>
                      <a:pt x="533" y="864"/>
                    </a:lnTo>
                    <a:lnTo>
                      <a:pt x="536" y="858"/>
                    </a:lnTo>
                    <a:lnTo>
                      <a:pt x="538" y="850"/>
                    </a:lnTo>
                    <a:lnTo>
                      <a:pt x="540" y="843"/>
                    </a:lnTo>
                    <a:lnTo>
                      <a:pt x="541" y="835"/>
                    </a:lnTo>
                    <a:lnTo>
                      <a:pt x="542" y="828"/>
                    </a:lnTo>
                    <a:lnTo>
                      <a:pt x="542" y="148"/>
                    </a:lnTo>
                    <a:lnTo>
                      <a:pt x="587" y="148"/>
                    </a:lnTo>
                    <a:lnTo>
                      <a:pt x="596" y="149"/>
                    </a:lnTo>
                    <a:lnTo>
                      <a:pt x="605" y="152"/>
                    </a:lnTo>
                    <a:lnTo>
                      <a:pt x="612" y="157"/>
                    </a:lnTo>
                    <a:lnTo>
                      <a:pt x="618" y="162"/>
                    </a:lnTo>
                    <a:lnTo>
                      <a:pt x="625" y="168"/>
                    </a:lnTo>
                    <a:lnTo>
                      <a:pt x="628" y="176"/>
                    </a:lnTo>
                    <a:lnTo>
                      <a:pt x="631" y="184"/>
                    </a:lnTo>
                    <a:lnTo>
                      <a:pt x="632" y="193"/>
                    </a:lnTo>
                    <a:lnTo>
                      <a:pt x="632" y="706"/>
                    </a:lnTo>
                    <a:lnTo>
                      <a:pt x="632" y="717"/>
                    </a:lnTo>
                    <a:lnTo>
                      <a:pt x="635" y="729"/>
                    </a:lnTo>
                    <a:lnTo>
                      <a:pt x="638" y="741"/>
                    </a:lnTo>
                    <a:lnTo>
                      <a:pt x="642" y="752"/>
                    </a:lnTo>
                    <a:lnTo>
                      <a:pt x="646" y="763"/>
                    </a:lnTo>
                    <a:lnTo>
                      <a:pt x="653" y="772"/>
                    </a:lnTo>
                    <a:lnTo>
                      <a:pt x="659" y="782"/>
                    </a:lnTo>
                    <a:lnTo>
                      <a:pt x="668" y="790"/>
                    </a:lnTo>
                    <a:lnTo>
                      <a:pt x="676" y="798"/>
                    </a:lnTo>
                    <a:lnTo>
                      <a:pt x="685" y="805"/>
                    </a:lnTo>
                    <a:lnTo>
                      <a:pt x="696" y="811"/>
                    </a:lnTo>
                    <a:lnTo>
                      <a:pt x="705" y="816"/>
                    </a:lnTo>
                    <a:lnTo>
                      <a:pt x="717" y="820"/>
                    </a:lnTo>
                    <a:lnTo>
                      <a:pt x="728" y="824"/>
                    </a:lnTo>
                    <a:lnTo>
                      <a:pt x="741" y="825"/>
                    </a:lnTo>
                    <a:lnTo>
                      <a:pt x="753" y="826"/>
                    </a:lnTo>
                    <a:lnTo>
                      <a:pt x="764" y="825"/>
                    </a:lnTo>
                    <a:lnTo>
                      <a:pt x="777" y="824"/>
                    </a:lnTo>
                    <a:lnTo>
                      <a:pt x="788" y="820"/>
                    </a:lnTo>
                    <a:lnTo>
                      <a:pt x="800" y="816"/>
                    </a:lnTo>
                    <a:lnTo>
                      <a:pt x="809" y="811"/>
                    </a:lnTo>
                    <a:lnTo>
                      <a:pt x="820" y="805"/>
                    </a:lnTo>
                    <a:lnTo>
                      <a:pt x="829" y="798"/>
                    </a:lnTo>
                    <a:lnTo>
                      <a:pt x="837" y="790"/>
                    </a:lnTo>
                    <a:lnTo>
                      <a:pt x="846" y="782"/>
                    </a:lnTo>
                    <a:lnTo>
                      <a:pt x="852" y="772"/>
                    </a:lnTo>
                    <a:lnTo>
                      <a:pt x="859" y="763"/>
                    </a:lnTo>
                    <a:lnTo>
                      <a:pt x="863" y="752"/>
                    </a:lnTo>
                    <a:lnTo>
                      <a:pt x="867" y="741"/>
                    </a:lnTo>
                    <a:lnTo>
                      <a:pt x="870" y="729"/>
                    </a:lnTo>
                    <a:lnTo>
                      <a:pt x="873" y="717"/>
                    </a:lnTo>
                    <a:lnTo>
                      <a:pt x="873" y="706"/>
                    </a:lnTo>
                    <a:lnTo>
                      <a:pt x="873" y="444"/>
                    </a:lnTo>
                    <a:lnTo>
                      <a:pt x="879" y="440"/>
                    </a:lnTo>
                    <a:lnTo>
                      <a:pt x="885" y="434"/>
                    </a:lnTo>
                    <a:lnTo>
                      <a:pt x="891" y="428"/>
                    </a:lnTo>
                    <a:lnTo>
                      <a:pt x="895" y="421"/>
                    </a:lnTo>
                    <a:lnTo>
                      <a:pt x="898" y="415"/>
                    </a:lnTo>
                    <a:lnTo>
                      <a:pt x="901" y="408"/>
                    </a:lnTo>
                    <a:lnTo>
                      <a:pt x="903" y="400"/>
                    </a:lnTo>
                    <a:lnTo>
                      <a:pt x="903" y="391"/>
                    </a:lnTo>
                    <a:lnTo>
                      <a:pt x="903" y="271"/>
                    </a:lnTo>
                    <a:lnTo>
                      <a:pt x="903" y="265"/>
                    </a:lnTo>
                    <a:lnTo>
                      <a:pt x="902" y="259"/>
                    </a:lnTo>
                    <a:lnTo>
                      <a:pt x="901" y="253"/>
                    </a:lnTo>
                    <a:lnTo>
                      <a:pt x="898" y="248"/>
                    </a:lnTo>
                    <a:lnTo>
                      <a:pt x="896" y="242"/>
                    </a:lnTo>
                    <a:lnTo>
                      <a:pt x="893" y="238"/>
                    </a:lnTo>
                    <a:lnTo>
                      <a:pt x="890" y="233"/>
                    </a:lnTo>
                    <a:lnTo>
                      <a:pt x="885" y="228"/>
                    </a:lnTo>
                    <a:lnTo>
                      <a:pt x="881" y="225"/>
                    </a:lnTo>
                    <a:lnTo>
                      <a:pt x="877" y="221"/>
                    </a:lnTo>
                    <a:lnTo>
                      <a:pt x="872" y="219"/>
                    </a:lnTo>
                    <a:lnTo>
                      <a:pt x="866" y="216"/>
                    </a:lnTo>
                    <a:lnTo>
                      <a:pt x="861" y="213"/>
                    </a:lnTo>
                    <a:lnTo>
                      <a:pt x="855" y="212"/>
                    </a:lnTo>
                    <a:lnTo>
                      <a:pt x="849" y="211"/>
                    </a:lnTo>
                    <a:lnTo>
                      <a:pt x="843" y="211"/>
                    </a:lnTo>
                    <a:lnTo>
                      <a:pt x="843" y="2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B18C59D-5A1D-4500-A2DD-3DF7EBC30D48}"/>
              </a:ext>
            </a:extLst>
          </p:cNvPr>
          <p:cNvGrpSpPr/>
          <p:nvPr/>
        </p:nvGrpSpPr>
        <p:grpSpPr>
          <a:xfrm>
            <a:off x="7366247" y="3438771"/>
            <a:ext cx="4497816" cy="467360"/>
            <a:chOff x="5900193" y="4387841"/>
            <a:chExt cx="4497816" cy="467360"/>
          </a:xfrm>
        </p:grpSpPr>
        <p:cxnSp>
          <p:nvCxnSpPr>
            <p:cNvPr id="124" name="Elbow Connector 195">
              <a:extLst>
                <a:ext uri="{FF2B5EF4-FFF2-40B4-BE49-F238E27FC236}">
                  <a16:creationId xmlns:a16="http://schemas.microsoft.com/office/drawing/2014/main" id="{289CAE1F-24B3-4BCA-8467-4ADAC45DE923}"/>
                </a:ext>
              </a:extLst>
            </p:cNvPr>
            <p:cNvCxnSpPr>
              <a:cxnSpLocks/>
            </p:cNvCxnSpPr>
            <p:nvPr/>
          </p:nvCxnSpPr>
          <p:spPr>
            <a:xfrm>
              <a:off x="5900193" y="4387841"/>
              <a:ext cx="1944178" cy="2533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4916DC-E57C-46CB-A894-0DE2D55BC9E3}"/>
                </a:ext>
              </a:extLst>
            </p:cNvPr>
            <p:cNvSpPr txBox="1"/>
            <p:nvPr/>
          </p:nvSpPr>
          <p:spPr>
            <a:xfrm>
              <a:off x="7961469" y="4524384"/>
              <a:ext cx="2436540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Thông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tin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đầy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đủ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D540353-97FC-41AB-B1C6-804C0CD0B291}"/>
                </a:ext>
              </a:extLst>
            </p:cNvPr>
            <p:cNvSpPr/>
            <p:nvPr/>
          </p:nvSpPr>
          <p:spPr>
            <a:xfrm>
              <a:off x="9930649" y="4387841"/>
              <a:ext cx="467360" cy="467360"/>
            </a:xfrm>
            <a:prstGeom prst="ellipse">
              <a:avLst/>
            </a:prstGeom>
            <a:solidFill>
              <a:srgbClr val="FFAF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14803E0-4131-4007-8262-807B3F3FDDB3}"/>
                </a:ext>
              </a:extLst>
            </p:cNvPr>
            <p:cNvGrpSpPr/>
            <p:nvPr/>
          </p:nvGrpSpPr>
          <p:grpSpPr>
            <a:xfrm>
              <a:off x="10052657" y="4509849"/>
              <a:ext cx="223346" cy="223346"/>
              <a:chOff x="9311674" y="1356959"/>
              <a:chExt cx="287091" cy="287091"/>
            </a:xfrm>
            <a:solidFill>
              <a:schemeClr val="bg1"/>
            </a:solidFill>
          </p:grpSpPr>
          <p:sp>
            <p:nvSpPr>
              <p:cNvPr id="128" name="Freeform 221">
                <a:extLst>
                  <a:ext uri="{FF2B5EF4-FFF2-40B4-BE49-F238E27FC236}">
                    <a16:creationId xmlns:a16="http://schemas.microsoft.com/office/drawing/2014/main" id="{A092A7C7-CD4E-4D2B-9CDA-8BC740DA6C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11674" y="1356959"/>
                <a:ext cx="287091" cy="287091"/>
              </a:xfrm>
              <a:custGeom>
                <a:avLst/>
                <a:gdLst>
                  <a:gd name="T0" fmla="*/ 899 w 932"/>
                  <a:gd name="T1" fmla="*/ 839 h 932"/>
                  <a:gd name="T2" fmla="*/ 892 w 932"/>
                  <a:gd name="T3" fmla="*/ 860 h 932"/>
                  <a:gd name="T4" fmla="*/ 878 w 932"/>
                  <a:gd name="T5" fmla="*/ 878 h 932"/>
                  <a:gd name="T6" fmla="*/ 861 w 932"/>
                  <a:gd name="T7" fmla="*/ 891 h 932"/>
                  <a:gd name="T8" fmla="*/ 839 w 932"/>
                  <a:gd name="T9" fmla="*/ 899 h 932"/>
                  <a:gd name="T10" fmla="*/ 108 w 932"/>
                  <a:gd name="T11" fmla="*/ 901 h 932"/>
                  <a:gd name="T12" fmla="*/ 85 w 932"/>
                  <a:gd name="T13" fmla="*/ 898 h 932"/>
                  <a:gd name="T14" fmla="*/ 65 w 932"/>
                  <a:gd name="T15" fmla="*/ 888 h 932"/>
                  <a:gd name="T16" fmla="*/ 48 w 932"/>
                  <a:gd name="T17" fmla="*/ 872 h 932"/>
                  <a:gd name="T18" fmla="*/ 37 w 932"/>
                  <a:gd name="T19" fmla="*/ 854 h 932"/>
                  <a:gd name="T20" fmla="*/ 31 w 932"/>
                  <a:gd name="T21" fmla="*/ 831 h 932"/>
                  <a:gd name="T22" fmla="*/ 31 w 932"/>
                  <a:gd name="T23" fmla="*/ 100 h 932"/>
                  <a:gd name="T24" fmla="*/ 37 w 932"/>
                  <a:gd name="T25" fmla="*/ 78 h 932"/>
                  <a:gd name="T26" fmla="*/ 48 w 932"/>
                  <a:gd name="T27" fmla="*/ 59 h 932"/>
                  <a:gd name="T28" fmla="*/ 65 w 932"/>
                  <a:gd name="T29" fmla="*/ 44 h 932"/>
                  <a:gd name="T30" fmla="*/ 85 w 932"/>
                  <a:gd name="T31" fmla="*/ 35 h 932"/>
                  <a:gd name="T32" fmla="*/ 108 w 932"/>
                  <a:gd name="T33" fmla="*/ 31 h 932"/>
                  <a:gd name="T34" fmla="*/ 839 w 932"/>
                  <a:gd name="T35" fmla="*/ 32 h 932"/>
                  <a:gd name="T36" fmla="*/ 861 w 932"/>
                  <a:gd name="T37" fmla="*/ 40 h 932"/>
                  <a:gd name="T38" fmla="*/ 878 w 932"/>
                  <a:gd name="T39" fmla="*/ 54 h 932"/>
                  <a:gd name="T40" fmla="*/ 892 w 932"/>
                  <a:gd name="T41" fmla="*/ 71 h 932"/>
                  <a:gd name="T42" fmla="*/ 899 w 932"/>
                  <a:gd name="T43" fmla="*/ 92 h 932"/>
                  <a:gd name="T44" fmla="*/ 901 w 932"/>
                  <a:gd name="T45" fmla="*/ 824 h 932"/>
                  <a:gd name="T46" fmla="*/ 97 w 932"/>
                  <a:gd name="T47" fmla="*/ 0 h 932"/>
                  <a:gd name="T48" fmla="*/ 66 w 932"/>
                  <a:gd name="T49" fmla="*/ 8 h 932"/>
                  <a:gd name="T50" fmla="*/ 40 w 932"/>
                  <a:gd name="T51" fmla="*/ 25 h 932"/>
                  <a:gd name="T52" fmla="*/ 18 w 932"/>
                  <a:gd name="T53" fmla="*/ 48 h 932"/>
                  <a:gd name="T54" fmla="*/ 5 w 932"/>
                  <a:gd name="T55" fmla="*/ 76 h 932"/>
                  <a:gd name="T56" fmla="*/ 0 w 932"/>
                  <a:gd name="T57" fmla="*/ 108 h 932"/>
                  <a:gd name="T58" fmla="*/ 2 w 932"/>
                  <a:gd name="T59" fmla="*/ 846 h 932"/>
                  <a:gd name="T60" fmla="*/ 13 w 932"/>
                  <a:gd name="T61" fmla="*/ 876 h 932"/>
                  <a:gd name="T62" fmla="*/ 32 w 932"/>
                  <a:gd name="T63" fmla="*/ 900 h 932"/>
                  <a:gd name="T64" fmla="*/ 56 w 932"/>
                  <a:gd name="T65" fmla="*/ 919 h 932"/>
                  <a:gd name="T66" fmla="*/ 86 w 932"/>
                  <a:gd name="T67" fmla="*/ 930 h 932"/>
                  <a:gd name="T68" fmla="*/ 824 w 932"/>
                  <a:gd name="T69" fmla="*/ 932 h 932"/>
                  <a:gd name="T70" fmla="*/ 856 w 932"/>
                  <a:gd name="T71" fmla="*/ 927 h 932"/>
                  <a:gd name="T72" fmla="*/ 884 w 932"/>
                  <a:gd name="T73" fmla="*/ 914 h 932"/>
                  <a:gd name="T74" fmla="*/ 907 w 932"/>
                  <a:gd name="T75" fmla="*/ 892 h 932"/>
                  <a:gd name="T76" fmla="*/ 924 w 932"/>
                  <a:gd name="T77" fmla="*/ 866 h 932"/>
                  <a:gd name="T78" fmla="*/ 932 w 932"/>
                  <a:gd name="T79" fmla="*/ 835 h 932"/>
                  <a:gd name="T80" fmla="*/ 932 w 932"/>
                  <a:gd name="T81" fmla="*/ 97 h 932"/>
                  <a:gd name="T82" fmla="*/ 924 w 932"/>
                  <a:gd name="T83" fmla="*/ 66 h 932"/>
                  <a:gd name="T84" fmla="*/ 907 w 932"/>
                  <a:gd name="T85" fmla="*/ 39 h 932"/>
                  <a:gd name="T86" fmla="*/ 884 w 932"/>
                  <a:gd name="T87" fmla="*/ 18 h 932"/>
                  <a:gd name="T88" fmla="*/ 856 w 932"/>
                  <a:gd name="T89" fmla="*/ 5 h 932"/>
                  <a:gd name="T90" fmla="*/ 824 w 932"/>
                  <a:gd name="T91" fmla="*/ 0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2" h="932">
                    <a:moveTo>
                      <a:pt x="901" y="824"/>
                    </a:moveTo>
                    <a:lnTo>
                      <a:pt x="901" y="831"/>
                    </a:lnTo>
                    <a:lnTo>
                      <a:pt x="899" y="839"/>
                    </a:lnTo>
                    <a:lnTo>
                      <a:pt x="897" y="847"/>
                    </a:lnTo>
                    <a:lnTo>
                      <a:pt x="895" y="854"/>
                    </a:lnTo>
                    <a:lnTo>
                      <a:pt x="892" y="860"/>
                    </a:lnTo>
                    <a:lnTo>
                      <a:pt x="888" y="867"/>
                    </a:lnTo>
                    <a:lnTo>
                      <a:pt x="883" y="872"/>
                    </a:lnTo>
                    <a:lnTo>
                      <a:pt x="878" y="878"/>
                    </a:lnTo>
                    <a:lnTo>
                      <a:pt x="873" y="884"/>
                    </a:lnTo>
                    <a:lnTo>
                      <a:pt x="867" y="888"/>
                    </a:lnTo>
                    <a:lnTo>
                      <a:pt x="861" y="891"/>
                    </a:lnTo>
                    <a:lnTo>
                      <a:pt x="854" y="895"/>
                    </a:lnTo>
                    <a:lnTo>
                      <a:pt x="846" y="898"/>
                    </a:lnTo>
                    <a:lnTo>
                      <a:pt x="839" y="899"/>
                    </a:lnTo>
                    <a:lnTo>
                      <a:pt x="832" y="901"/>
                    </a:lnTo>
                    <a:lnTo>
                      <a:pt x="824" y="901"/>
                    </a:lnTo>
                    <a:lnTo>
                      <a:pt x="108" y="901"/>
                    </a:lnTo>
                    <a:lnTo>
                      <a:pt x="101" y="901"/>
                    </a:lnTo>
                    <a:lnTo>
                      <a:pt x="93" y="899"/>
                    </a:lnTo>
                    <a:lnTo>
                      <a:pt x="85" y="898"/>
                    </a:lnTo>
                    <a:lnTo>
                      <a:pt x="78" y="895"/>
                    </a:lnTo>
                    <a:lnTo>
                      <a:pt x="72" y="891"/>
                    </a:lnTo>
                    <a:lnTo>
                      <a:pt x="65" y="888"/>
                    </a:lnTo>
                    <a:lnTo>
                      <a:pt x="60" y="884"/>
                    </a:lnTo>
                    <a:lnTo>
                      <a:pt x="54" y="878"/>
                    </a:lnTo>
                    <a:lnTo>
                      <a:pt x="48" y="872"/>
                    </a:lnTo>
                    <a:lnTo>
                      <a:pt x="44" y="867"/>
                    </a:lnTo>
                    <a:lnTo>
                      <a:pt x="41" y="860"/>
                    </a:lnTo>
                    <a:lnTo>
                      <a:pt x="37" y="854"/>
                    </a:lnTo>
                    <a:lnTo>
                      <a:pt x="34" y="847"/>
                    </a:lnTo>
                    <a:lnTo>
                      <a:pt x="33" y="839"/>
                    </a:lnTo>
                    <a:lnTo>
                      <a:pt x="31" y="831"/>
                    </a:lnTo>
                    <a:lnTo>
                      <a:pt x="31" y="824"/>
                    </a:lnTo>
                    <a:lnTo>
                      <a:pt x="31" y="108"/>
                    </a:lnTo>
                    <a:lnTo>
                      <a:pt x="31" y="100"/>
                    </a:lnTo>
                    <a:lnTo>
                      <a:pt x="33" y="92"/>
                    </a:lnTo>
                    <a:lnTo>
                      <a:pt x="34" y="86"/>
                    </a:lnTo>
                    <a:lnTo>
                      <a:pt x="37" y="78"/>
                    </a:lnTo>
                    <a:lnTo>
                      <a:pt x="41" y="71"/>
                    </a:lnTo>
                    <a:lnTo>
                      <a:pt x="44" y="65"/>
                    </a:lnTo>
                    <a:lnTo>
                      <a:pt x="48" y="59"/>
                    </a:lnTo>
                    <a:lnTo>
                      <a:pt x="54" y="54"/>
                    </a:lnTo>
                    <a:lnTo>
                      <a:pt x="60" y="49"/>
                    </a:lnTo>
                    <a:lnTo>
                      <a:pt x="65" y="44"/>
                    </a:lnTo>
                    <a:lnTo>
                      <a:pt x="72" y="40"/>
                    </a:lnTo>
                    <a:lnTo>
                      <a:pt x="78" y="37"/>
                    </a:lnTo>
                    <a:lnTo>
                      <a:pt x="85" y="35"/>
                    </a:lnTo>
                    <a:lnTo>
                      <a:pt x="93" y="32"/>
                    </a:lnTo>
                    <a:lnTo>
                      <a:pt x="101" y="31"/>
                    </a:lnTo>
                    <a:lnTo>
                      <a:pt x="108" y="31"/>
                    </a:lnTo>
                    <a:lnTo>
                      <a:pt x="824" y="31"/>
                    </a:lnTo>
                    <a:lnTo>
                      <a:pt x="832" y="31"/>
                    </a:lnTo>
                    <a:lnTo>
                      <a:pt x="839" y="32"/>
                    </a:lnTo>
                    <a:lnTo>
                      <a:pt x="846" y="35"/>
                    </a:lnTo>
                    <a:lnTo>
                      <a:pt x="854" y="37"/>
                    </a:lnTo>
                    <a:lnTo>
                      <a:pt x="861" y="40"/>
                    </a:lnTo>
                    <a:lnTo>
                      <a:pt x="867" y="44"/>
                    </a:lnTo>
                    <a:lnTo>
                      <a:pt x="873" y="49"/>
                    </a:lnTo>
                    <a:lnTo>
                      <a:pt x="878" y="54"/>
                    </a:lnTo>
                    <a:lnTo>
                      <a:pt x="883" y="59"/>
                    </a:lnTo>
                    <a:lnTo>
                      <a:pt x="888" y="65"/>
                    </a:lnTo>
                    <a:lnTo>
                      <a:pt x="892" y="71"/>
                    </a:lnTo>
                    <a:lnTo>
                      <a:pt x="895" y="78"/>
                    </a:lnTo>
                    <a:lnTo>
                      <a:pt x="897" y="86"/>
                    </a:lnTo>
                    <a:lnTo>
                      <a:pt x="899" y="92"/>
                    </a:lnTo>
                    <a:lnTo>
                      <a:pt x="901" y="100"/>
                    </a:lnTo>
                    <a:lnTo>
                      <a:pt x="901" y="108"/>
                    </a:lnTo>
                    <a:lnTo>
                      <a:pt x="901" y="824"/>
                    </a:lnTo>
                    <a:close/>
                    <a:moveTo>
                      <a:pt x="824" y="0"/>
                    </a:moveTo>
                    <a:lnTo>
                      <a:pt x="108" y="0"/>
                    </a:lnTo>
                    <a:lnTo>
                      <a:pt x="97" y="0"/>
                    </a:lnTo>
                    <a:lnTo>
                      <a:pt x="86" y="2"/>
                    </a:lnTo>
                    <a:lnTo>
                      <a:pt x="76" y="5"/>
                    </a:lnTo>
                    <a:lnTo>
                      <a:pt x="66" y="8"/>
                    </a:lnTo>
                    <a:lnTo>
                      <a:pt x="56" y="12"/>
                    </a:lnTo>
                    <a:lnTo>
                      <a:pt x="47" y="18"/>
                    </a:lnTo>
                    <a:lnTo>
                      <a:pt x="40" y="25"/>
                    </a:lnTo>
                    <a:lnTo>
                      <a:pt x="32" y="31"/>
                    </a:lnTo>
                    <a:lnTo>
                      <a:pt x="25" y="39"/>
                    </a:lnTo>
                    <a:lnTo>
                      <a:pt x="18" y="48"/>
                    </a:lnTo>
                    <a:lnTo>
                      <a:pt x="13" y="57"/>
                    </a:lnTo>
                    <a:lnTo>
                      <a:pt x="8" y="66"/>
                    </a:lnTo>
                    <a:lnTo>
                      <a:pt x="5" y="76"/>
                    </a:lnTo>
                    <a:lnTo>
                      <a:pt x="2" y="87"/>
                    </a:lnTo>
                    <a:lnTo>
                      <a:pt x="1" y="97"/>
                    </a:lnTo>
                    <a:lnTo>
                      <a:pt x="0" y="108"/>
                    </a:lnTo>
                    <a:lnTo>
                      <a:pt x="0" y="824"/>
                    </a:lnTo>
                    <a:lnTo>
                      <a:pt x="1" y="835"/>
                    </a:lnTo>
                    <a:lnTo>
                      <a:pt x="2" y="846"/>
                    </a:lnTo>
                    <a:lnTo>
                      <a:pt x="5" y="856"/>
                    </a:lnTo>
                    <a:lnTo>
                      <a:pt x="8" y="866"/>
                    </a:lnTo>
                    <a:lnTo>
                      <a:pt x="13" y="876"/>
                    </a:lnTo>
                    <a:lnTo>
                      <a:pt x="18" y="885"/>
                    </a:lnTo>
                    <a:lnTo>
                      <a:pt x="25" y="892"/>
                    </a:lnTo>
                    <a:lnTo>
                      <a:pt x="32" y="900"/>
                    </a:lnTo>
                    <a:lnTo>
                      <a:pt x="40" y="907"/>
                    </a:lnTo>
                    <a:lnTo>
                      <a:pt x="47" y="914"/>
                    </a:lnTo>
                    <a:lnTo>
                      <a:pt x="56" y="919"/>
                    </a:lnTo>
                    <a:lnTo>
                      <a:pt x="66" y="924"/>
                    </a:lnTo>
                    <a:lnTo>
                      <a:pt x="76" y="927"/>
                    </a:lnTo>
                    <a:lnTo>
                      <a:pt x="86" y="930"/>
                    </a:lnTo>
                    <a:lnTo>
                      <a:pt x="97" y="931"/>
                    </a:lnTo>
                    <a:lnTo>
                      <a:pt x="108" y="932"/>
                    </a:lnTo>
                    <a:lnTo>
                      <a:pt x="824" y="932"/>
                    </a:lnTo>
                    <a:lnTo>
                      <a:pt x="835" y="931"/>
                    </a:lnTo>
                    <a:lnTo>
                      <a:pt x="845" y="930"/>
                    </a:lnTo>
                    <a:lnTo>
                      <a:pt x="856" y="927"/>
                    </a:lnTo>
                    <a:lnTo>
                      <a:pt x="866" y="924"/>
                    </a:lnTo>
                    <a:lnTo>
                      <a:pt x="875" y="919"/>
                    </a:lnTo>
                    <a:lnTo>
                      <a:pt x="884" y="914"/>
                    </a:lnTo>
                    <a:lnTo>
                      <a:pt x="893" y="907"/>
                    </a:lnTo>
                    <a:lnTo>
                      <a:pt x="901" y="900"/>
                    </a:lnTo>
                    <a:lnTo>
                      <a:pt x="907" y="892"/>
                    </a:lnTo>
                    <a:lnTo>
                      <a:pt x="914" y="885"/>
                    </a:lnTo>
                    <a:lnTo>
                      <a:pt x="919" y="876"/>
                    </a:lnTo>
                    <a:lnTo>
                      <a:pt x="924" y="866"/>
                    </a:lnTo>
                    <a:lnTo>
                      <a:pt x="927" y="856"/>
                    </a:lnTo>
                    <a:lnTo>
                      <a:pt x="929" y="846"/>
                    </a:lnTo>
                    <a:lnTo>
                      <a:pt x="932" y="835"/>
                    </a:lnTo>
                    <a:lnTo>
                      <a:pt x="932" y="824"/>
                    </a:lnTo>
                    <a:lnTo>
                      <a:pt x="932" y="108"/>
                    </a:lnTo>
                    <a:lnTo>
                      <a:pt x="932" y="97"/>
                    </a:lnTo>
                    <a:lnTo>
                      <a:pt x="929" y="87"/>
                    </a:lnTo>
                    <a:lnTo>
                      <a:pt x="927" y="76"/>
                    </a:lnTo>
                    <a:lnTo>
                      <a:pt x="924" y="66"/>
                    </a:lnTo>
                    <a:lnTo>
                      <a:pt x="919" y="57"/>
                    </a:lnTo>
                    <a:lnTo>
                      <a:pt x="914" y="48"/>
                    </a:lnTo>
                    <a:lnTo>
                      <a:pt x="907" y="39"/>
                    </a:lnTo>
                    <a:lnTo>
                      <a:pt x="901" y="31"/>
                    </a:lnTo>
                    <a:lnTo>
                      <a:pt x="893" y="25"/>
                    </a:lnTo>
                    <a:lnTo>
                      <a:pt x="884" y="18"/>
                    </a:lnTo>
                    <a:lnTo>
                      <a:pt x="875" y="12"/>
                    </a:lnTo>
                    <a:lnTo>
                      <a:pt x="866" y="8"/>
                    </a:lnTo>
                    <a:lnTo>
                      <a:pt x="856" y="5"/>
                    </a:lnTo>
                    <a:lnTo>
                      <a:pt x="845" y="2"/>
                    </a:lnTo>
                    <a:lnTo>
                      <a:pt x="835" y="0"/>
                    </a:lnTo>
                    <a:lnTo>
                      <a:pt x="8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22">
                <a:extLst>
                  <a:ext uri="{FF2B5EF4-FFF2-40B4-BE49-F238E27FC236}">
                    <a16:creationId xmlns:a16="http://schemas.microsoft.com/office/drawing/2014/main" id="{E7B2B9B1-4E6B-4319-9D3E-9BB2CB543D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49871" y="1395155"/>
                <a:ext cx="210698" cy="210698"/>
              </a:xfrm>
              <a:custGeom>
                <a:avLst/>
                <a:gdLst>
                  <a:gd name="T0" fmla="*/ 313 w 684"/>
                  <a:gd name="T1" fmla="*/ 650 h 684"/>
                  <a:gd name="T2" fmla="*/ 275 w 684"/>
                  <a:gd name="T3" fmla="*/ 636 h 684"/>
                  <a:gd name="T4" fmla="*/ 243 w 684"/>
                  <a:gd name="T5" fmla="*/ 612 h 684"/>
                  <a:gd name="T6" fmla="*/ 219 w 684"/>
                  <a:gd name="T7" fmla="*/ 580 h 684"/>
                  <a:gd name="T8" fmla="*/ 204 w 684"/>
                  <a:gd name="T9" fmla="*/ 541 h 684"/>
                  <a:gd name="T10" fmla="*/ 203 w 684"/>
                  <a:gd name="T11" fmla="*/ 498 h 684"/>
                  <a:gd name="T12" fmla="*/ 213 w 684"/>
                  <a:gd name="T13" fmla="*/ 458 h 684"/>
                  <a:gd name="T14" fmla="*/ 234 w 684"/>
                  <a:gd name="T15" fmla="*/ 424 h 684"/>
                  <a:gd name="T16" fmla="*/ 263 w 684"/>
                  <a:gd name="T17" fmla="*/ 397 h 684"/>
                  <a:gd name="T18" fmla="*/ 300 w 684"/>
                  <a:gd name="T19" fmla="*/ 380 h 684"/>
                  <a:gd name="T20" fmla="*/ 342 w 684"/>
                  <a:gd name="T21" fmla="*/ 373 h 684"/>
                  <a:gd name="T22" fmla="*/ 383 w 684"/>
                  <a:gd name="T23" fmla="*/ 380 h 684"/>
                  <a:gd name="T24" fmla="*/ 420 w 684"/>
                  <a:gd name="T25" fmla="*/ 397 h 684"/>
                  <a:gd name="T26" fmla="*/ 450 w 684"/>
                  <a:gd name="T27" fmla="*/ 424 h 684"/>
                  <a:gd name="T28" fmla="*/ 471 w 684"/>
                  <a:gd name="T29" fmla="*/ 458 h 684"/>
                  <a:gd name="T30" fmla="*/ 481 w 684"/>
                  <a:gd name="T31" fmla="*/ 498 h 684"/>
                  <a:gd name="T32" fmla="*/ 479 w 684"/>
                  <a:gd name="T33" fmla="*/ 541 h 684"/>
                  <a:gd name="T34" fmla="*/ 464 w 684"/>
                  <a:gd name="T35" fmla="*/ 580 h 684"/>
                  <a:gd name="T36" fmla="*/ 441 w 684"/>
                  <a:gd name="T37" fmla="*/ 612 h 684"/>
                  <a:gd name="T38" fmla="*/ 409 w 684"/>
                  <a:gd name="T39" fmla="*/ 636 h 684"/>
                  <a:gd name="T40" fmla="*/ 370 w 684"/>
                  <a:gd name="T41" fmla="*/ 650 h 684"/>
                  <a:gd name="T42" fmla="*/ 31 w 684"/>
                  <a:gd name="T43" fmla="*/ 31 h 684"/>
                  <a:gd name="T44" fmla="*/ 512 w 684"/>
                  <a:gd name="T45" fmla="*/ 497 h 684"/>
                  <a:gd name="T46" fmla="*/ 501 w 684"/>
                  <a:gd name="T47" fmla="*/ 451 h 684"/>
                  <a:gd name="T48" fmla="*/ 478 w 684"/>
                  <a:gd name="T49" fmla="*/ 410 h 684"/>
                  <a:gd name="T50" fmla="*/ 445 w 684"/>
                  <a:gd name="T51" fmla="*/ 377 h 684"/>
                  <a:gd name="T52" fmla="*/ 405 w 684"/>
                  <a:gd name="T53" fmla="*/ 354 h 684"/>
                  <a:gd name="T54" fmla="*/ 359 w 684"/>
                  <a:gd name="T55" fmla="*/ 343 h 684"/>
                  <a:gd name="T56" fmla="*/ 309 w 684"/>
                  <a:gd name="T57" fmla="*/ 345 h 684"/>
                  <a:gd name="T58" fmla="*/ 264 w 684"/>
                  <a:gd name="T59" fmla="*/ 361 h 684"/>
                  <a:gd name="T60" fmla="*/ 227 w 684"/>
                  <a:gd name="T61" fmla="*/ 387 h 684"/>
                  <a:gd name="T62" fmla="*/ 197 w 684"/>
                  <a:gd name="T63" fmla="*/ 423 h 684"/>
                  <a:gd name="T64" fmla="*/ 178 w 684"/>
                  <a:gd name="T65" fmla="*/ 466 h 684"/>
                  <a:gd name="T66" fmla="*/ 31 w 684"/>
                  <a:gd name="T67" fmla="*/ 497 h 684"/>
                  <a:gd name="T68" fmla="*/ 671 w 684"/>
                  <a:gd name="T69" fmla="*/ 528 h 684"/>
                  <a:gd name="T70" fmla="*/ 679 w 684"/>
                  <a:gd name="T71" fmla="*/ 524 h 684"/>
                  <a:gd name="T72" fmla="*/ 683 w 684"/>
                  <a:gd name="T73" fmla="*/ 516 h 684"/>
                  <a:gd name="T74" fmla="*/ 683 w 684"/>
                  <a:gd name="T75" fmla="*/ 13 h 684"/>
                  <a:gd name="T76" fmla="*/ 679 w 684"/>
                  <a:gd name="T77" fmla="*/ 5 h 684"/>
                  <a:gd name="T78" fmla="*/ 671 w 684"/>
                  <a:gd name="T79" fmla="*/ 1 h 684"/>
                  <a:gd name="T80" fmla="*/ 12 w 684"/>
                  <a:gd name="T81" fmla="*/ 1 h 684"/>
                  <a:gd name="T82" fmla="*/ 4 w 684"/>
                  <a:gd name="T83" fmla="*/ 5 h 684"/>
                  <a:gd name="T84" fmla="*/ 0 w 684"/>
                  <a:gd name="T85" fmla="*/ 13 h 684"/>
                  <a:gd name="T86" fmla="*/ 0 w 684"/>
                  <a:gd name="T87" fmla="*/ 516 h 684"/>
                  <a:gd name="T88" fmla="*/ 4 w 684"/>
                  <a:gd name="T89" fmla="*/ 524 h 684"/>
                  <a:gd name="T90" fmla="*/ 12 w 684"/>
                  <a:gd name="T91" fmla="*/ 528 h 684"/>
                  <a:gd name="T92" fmla="*/ 174 w 684"/>
                  <a:gd name="T93" fmla="*/ 545 h 684"/>
                  <a:gd name="T94" fmla="*/ 189 w 684"/>
                  <a:gd name="T95" fmla="*/ 590 h 684"/>
                  <a:gd name="T96" fmla="*/ 215 w 684"/>
                  <a:gd name="T97" fmla="*/ 627 h 684"/>
                  <a:gd name="T98" fmla="*/ 251 w 684"/>
                  <a:gd name="T99" fmla="*/ 657 h 684"/>
                  <a:gd name="T100" fmla="*/ 294 w 684"/>
                  <a:gd name="T101" fmla="*/ 677 h 684"/>
                  <a:gd name="T102" fmla="*/ 342 w 684"/>
                  <a:gd name="T103" fmla="*/ 684 h 684"/>
                  <a:gd name="T104" fmla="*/ 390 w 684"/>
                  <a:gd name="T105" fmla="*/ 677 h 684"/>
                  <a:gd name="T106" fmla="*/ 433 w 684"/>
                  <a:gd name="T107" fmla="*/ 657 h 684"/>
                  <a:gd name="T108" fmla="*/ 469 w 684"/>
                  <a:gd name="T109" fmla="*/ 628 h 684"/>
                  <a:gd name="T110" fmla="*/ 494 w 684"/>
                  <a:gd name="T111" fmla="*/ 590 h 684"/>
                  <a:gd name="T112" fmla="*/ 510 w 684"/>
                  <a:gd name="T113" fmla="*/ 545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684">
                    <a:moveTo>
                      <a:pt x="342" y="653"/>
                    </a:moveTo>
                    <a:lnTo>
                      <a:pt x="328" y="652"/>
                    </a:lnTo>
                    <a:lnTo>
                      <a:pt x="313" y="650"/>
                    </a:lnTo>
                    <a:lnTo>
                      <a:pt x="300" y="646"/>
                    </a:lnTo>
                    <a:lnTo>
                      <a:pt x="288" y="642"/>
                    </a:lnTo>
                    <a:lnTo>
                      <a:pt x="275" y="636"/>
                    </a:lnTo>
                    <a:lnTo>
                      <a:pt x="263" y="628"/>
                    </a:lnTo>
                    <a:lnTo>
                      <a:pt x="253" y="621"/>
                    </a:lnTo>
                    <a:lnTo>
                      <a:pt x="243" y="612"/>
                    </a:lnTo>
                    <a:lnTo>
                      <a:pt x="234" y="602"/>
                    </a:lnTo>
                    <a:lnTo>
                      <a:pt x="225" y="591"/>
                    </a:lnTo>
                    <a:lnTo>
                      <a:pt x="219" y="580"/>
                    </a:lnTo>
                    <a:lnTo>
                      <a:pt x="213" y="567"/>
                    </a:lnTo>
                    <a:lnTo>
                      <a:pt x="209" y="554"/>
                    </a:lnTo>
                    <a:lnTo>
                      <a:pt x="204" y="541"/>
                    </a:lnTo>
                    <a:lnTo>
                      <a:pt x="203" y="527"/>
                    </a:lnTo>
                    <a:lnTo>
                      <a:pt x="202" y="513"/>
                    </a:lnTo>
                    <a:lnTo>
                      <a:pt x="203" y="498"/>
                    </a:lnTo>
                    <a:lnTo>
                      <a:pt x="204" y="485"/>
                    </a:lnTo>
                    <a:lnTo>
                      <a:pt x="209" y="472"/>
                    </a:lnTo>
                    <a:lnTo>
                      <a:pt x="213" y="458"/>
                    </a:lnTo>
                    <a:lnTo>
                      <a:pt x="219" y="446"/>
                    </a:lnTo>
                    <a:lnTo>
                      <a:pt x="225" y="435"/>
                    </a:lnTo>
                    <a:lnTo>
                      <a:pt x="234" y="424"/>
                    </a:lnTo>
                    <a:lnTo>
                      <a:pt x="243" y="414"/>
                    </a:lnTo>
                    <a:lnTo>
                      <a:pt x="253" y="405"/>
                    </a:lnTo>
                    <a:lnTo>
                      <a:pt x="263" y="397"/>
                    </a:lnTo>
                    <a:lnTo>
                      <a:pt x="275" y="390"/>
                    </a:lnTo>
                    <a:lnTo>
                      <a:pt x="288" y="384"/>
                    </a:lnTo>
                    <a:lnTo>
                      <a:pt x="300" y="380"/>
                    </a:lnTo>
                    <a:lnTo>
                      <a:pt x="313" y="376"/>
                    </a:lnTo>
                    <a:lnTo>
                      <a:pt x="328" y="374"/>
                    </a:lnTo>
                    <a:lnTo>
                      <a:pt x="342" y="373"/>
                    </a:lnTo>
                    <a:lnTo>
                      <a:pt x="357" y="374"/>
                    </a:lnTo>
                    <a:lnTo>
                      <a:pt x="370" y="376"/>
                    </a:lnTo>
                    <a:lnTo>
                      <a:pt x="383" y="380"/>
                    </a:lnTo>
                    <a:lnTo>
                      <a:pt x="397" y="384"/>
                    </a:lnTo>
                    <a:lnTo>
                      <a:pt x="409" y="390"/>
                    </a:lnTo>
                    <a:lnTo>
                      <a:pt x="420" y="397"/>
                    </a:lnTo>
                    <a:lnTo>
                      <a:pt x="431" y="405"/>
                    </a:lnTo>
                    <a:lnTo>
                      <a:pt x="441" y="414"/>
                    </a:lnTo>
                    <a:lnTo>
                      <a:pt x="450" y="424"/>
                    </a:lnTo>
                    <a:lnTo>
                      <a:pt x="458" y="435"/>
                    </a:lnTo>
                    <a:lnTo>
                      <a:pt x="464" y="446"/>
                    </a:lnTo>
                    <a:lnTo>
                      <a:pt x="471" y="458"/>
                    </a:lnTo>
                    <a:lnTo>
                      <a:pt x="475" y="472"/>
                    </a:lnTo>
                    <a:lnTo>
                      <a:pt x="479" y="485"/>
                    </a:lnTo>
                    <a:lnTo>
                      <a:pt x="481" y="498"/>
                    </a:lnTo>
                    <a:lnTo>
                      <a:pt x="482" y="513"/>
                    </a:lnTo>
                    <a:lnTo>
                      <a:pt x="481" y="527"/>
                    </a:lnTo>
                    <a:lnTo>
                      <a:pt x="479" y="541"/>
                    </a:lnTo>
                    <a:lnTo>
                      <a:pt x="475" y="554"/>
                    </a:lnTo>
                    <a:lnTo>
                      <a:pt x="471" y="567"/>
                    </a:lnTo>
                    <a:lnTo>
                      <a:pt x="464" y="580"/>
                    </a:lnTo>
                    <a:lnTo>
                      <a:pt x="458" y="591"/>
                    </a:lnTo>
                    <a:lnTo>
                      <a:pt x="450" y="602"/>
                    </a:lnTo>
                    <a:lnTo>
                      <a:pt x="441" y="612"/>
                    </a:lnTo>
                    <a:lnTo>
                      <a:pt x="431" y="621"/>
                    </a:lnTo>
                    <a:lnTo>
                      <a:pt x="420" y="628"/>
                    </a:lnTo>
                    <a:lnTo>
                      <a:pt x="409" y="636"/>
                    </a:lnTo>
                    <a:lnTo>
                      <a:pt x="397" y="642"/>
                    </a:lnTo>
                    <a:lnTo>
                      <a:pt x="383" y="646"/>
                    </a:lnTo>
                    <a:lnTo>
                      <a:pt x="370" y="650"/>
                    </a:lnTo>
                    <a:lnTo>
                      <a:pt x="357" y="652"/>
                    </a:lnTo>
                    <a:lnTo>
                      <a:pt x="342" y="653"/>
                    </a:lnTo>
                    <a:close/>
                    <a:moveTo>
                      <a:pt x="31" y="31"/>
                    </a:moveTo>
                    <a:lnTo>
                      <a:pt x="653" y="31"/>
                    </a:lnTo>
                    <a:lnTo>
                      <a:pt x="653" y="497"/>
                    </a:lnTo>
                    <a:lnTo>
                      <a:pt x="512" y="497"/>
                    </a:lnTo>
                    <a:lnTo>
                      <a:pt x="510" y="482"/>
                    </a:lnTo>
                    <a:lnTo>
                      <a:pt x="507" y="466"/>
                    </a:lnTo>
                    <a:lnTo>
                      <a:pt x="501" y="451"/>
                    </a:lnTo>
                    <a:lnTo>
                      <a:pt x="494" y="436"/>
                    </a:lnTo>
                    <a:lnTo>
                      <a:pt x="487" y="423"/>
                    </a:lnTo>
                    <a:lnTo>
                      <a:pt x="478" y="410"/>
                    </a:lnTo>
                    <a:lnTo>
                      <a:pt x="469" y="398"/>
                    </a:lnTo>
                    <a:lnTo>
                      <a:pt x="458" y="387"/>
                    </a:lnTo>
                    <a:lnTo>
                      <a:pt x="445" y="377"/>
                    </a:lnTo>
                    <a:lnTo>
                      <a:pt x="433" y="368"/>
                    </a:lnTo>
                    <a:lnTo>
                      <a:pt x="419" y="361"/>
                    </a:lnTo>
                    <a:lnTo>
                      <a:pt x="405" y="354"/>
                    </a:lnTo>
                    <a:lnTo>
                      <a:pt x="390" y="348"/>
                    </a:lnTo>
                    <a:lnTo>
                      <a:pt x="374" y="345"/>
                    </a:lnTo>
                    <a:lnTo>
                      <a:pt x="359" y="343"/>
                    </a:lnTo>
                    <a:lnTo>
                      <a:pt x="342" y="342"/>
                    </a:lnTo>
                    <a:lnTo>
                      <a:pt x="325" y="343"/>
                    </a:lnTo>
                    <a:lnTo>
                      <a:pt x="309" y="345"/>
                    </a:lnTo>
                    <a:lnTo>
                      <a:pt x="294" y="348"/>
                    </a:lnTo>
                    <a:lnTo>
                      <a:pt x="279" y="354"/>
                    </a:lnTo>
                    <a:lnTo>
                      <a:pt x="264" y="361"/>
                    </a:lnTo>
                    <a:lnTo>
                      <a:pt x="251" y="368"/>
                    </a:lnTo>
                    <a:lnTo>
                      <a:pt x="239" y="377"/>
                    </a:lnTo>
                    <a:lnTo>
                      <a:pt x="227" y="387"/>
                    </a:lnTo>
                    <a:lnTo>
                      <a:pt x="215" y="398"/>
                    </a:lnTo>
                    <a:lnTo>
                      <a:pt x="205" y="410"/>
                    </a:lnTo>
                    <a:lnTo>
                      <a:pt x="197" y="423"/>
                    </a:lnTo>
                    <a:lnTo>
                      <a:pt x="189" y="436"/>
                    </a:lnTo>
                    <a:lnTo>
                      <a:pt x="183" y="451"/>
                    </a:lnTo>
                    <a:lnTo>
                      <a:pt x="178" y="466"/>
                    </a:lnTo>
                    <a:lnTo>
                      <a:pt x="174" y="482"/>
                    </a:lnTo>
                    <a:lnTo>
                      <a:pt x="172" y="497"/>
                    </a:lnTo>
                    <a:lnTo>
                      <a:pt x="31" y="497"/>
                    </a:lnTo>
                    <a:lnTo>
                      <a:pt x="31" y="31"/>
                    </a:lnTo>
                    <a:close/>
                    <a:moveTo>
                      <a:pt x="669" y="528"/>
                    </a:moveTo>
                    <a:lnTo>
                      <a:pt x="671" y="528"/>
                    </a:lnTo>
                    <a:lnTo>
                      <a:pt x="674" y="527"/>
                    </a:lnTo>
                    <a:lnTo>
                      <a:pt x="677" y="526"/>
                    </a:lnTo>
                    <a:lnTo>
                      <a:pt x="679" y="524"/>
                    </a:lnTo>
                    <a:lnTo>
                      <a:pt x="681" y="522"/>
                    </a:lnTo>
                    <a:lnTo>
                      <a:pt x="682" y="520"/>
                    </a:lnTo>
                    <a:lnTo>
                      <a:pt x="683" y="516"/>
                    </a:lnTo>
                    <a:lnTo>
                      <a:pt x="684" y="513"/>
                    </a:lnTo>
                    <a:lnTo>
                      <a:pt x="684" y="15"/>
                    </a:lnTo>
                    <a:lnTo>
                      <a:pt x="683" y="13"/>
                    </a:lnTo>
                    <a:lnTo>
                      <a:pt x="682" y="10"/>
                    </a:lnTo>
                    <a:lnTo>
                      <a:pt x="681" y="7"/>
                    </a:lnTo>
                    <a:lnTo>
                      <a:pt x="679" y="5"/>
                    </a:lnTo>
                    <a:lnTo>
                      <a:pt x="677" y="3"/>
                    </a:lnTo>
                    <a:lnTo>
                      <a:pt x="674" y="2"/>
                    </a:lnTo>
                    <a:lnTo>
                      <a:pt x="671" y="1"/>
                    </a:lnTo>
                    <a:lnTo>
                      <a:pt x="669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513"/>
                    </a:lnTo>
                    <a:lnTo>
                      <a:pt x="0" y="516"/>
                    </a:lnTo>
                    <a:lnTo>
                      <a:pt x="1" y="518"/>
                    </a:lnTo>
                    <a:lnTo>
                      <a:pt x="2" y="522"/>
                    </a:lnTo>
                    <a:lnTo>
                      <a:pt x="4" y="524"/>
                    </a:lnTo>
                    <a:lnTo>
                      <a:pt x="7" y="526"/>
                    </a:lnTo>
                    <a:lnTo>
                      <a:pt x="10" y="527"/>
                    </a:lnTo>
                    <a:lnTo>
                      <a:pt x="12" y="528"/>
                    </a:lnTo>
                    <a:lnTo>
                      <a:pt x="15" y="528"/>
                    </a:lnTo>
                    <a:lnTo>
                      <a:pt x="172" y="528"/>
                    </a:lnTo>
                    <a:lnTo>
                      <a:pt x="174" y="545"/>
                    </a:lnTo>
                    <a:lnTo>
                      <a:pt x="178" y="561"/>
                    </a:lnTo>
                    <a:lnTo>
                      <a:pt x="183" y="575"/>
                    </a:lnTo>
                    <a:lnTo>
                      <a:pt x="189" y="590"/>
                    </a:lnTo>
                    <a:lnTo>
                      <a:pt x="197" y="603"/>
                    </a:lnTo>
                    <a:lnTo>
                      <a:pt x="205" y="616"/>
                    </a:lnTo>
                    <a:lnTo>
                      <a:pt x="215" y="627"/>
                    </a:lnTo>
                    <a:lnTo>
                      <a:pt x="227" y="638"/>
                    </a:lnTo>
                    <a:lnTo>
                      <a:pt x="239" y="648"/>
                    </a:lnTo>
                    <a:lnTo>
                      <a:pt x="251" y="657"/>
                    </a:lnTo>
                    <a:lnTo>
                      <a:pt x="264" y="665"/>
                    </a:lnTo>
                    <a:lnTo>
                      <a:pt x="279" y="672"/>
                    </a:lnTo>
                    <a:lnTo>
                      <a:pt x="294" y="677"/>
                    </a:lnTo>
                    <a:lnTo>
                      <a:pt x="309" y="681"/>
                    </a:lnTo>
                    <a:lnTo>
                      <a:pt x="325" y="683"/>
                    </a:lnTo>
                    <a:lnTo>
                      <a:pt x="342" y="684"/>
                    </a:lnTo>
                    <a:lnTo>
                      <a:pt x="359" y="683"/>
                    </a:lnTo>
                    <a:lnTo>
                      <a:pt x="374" y="681"/>
                    </a:lnTo>
                    <a:lnTo>
                      <a:pt x="390" y="677"/>
                    </a:lnTo>
                    <a:lnTo>
                      <a:pt x="405" y="672"/>
                    </a:lnTo>
                    <a:lnTo>
                      <a:pt x="419" y="665"/>
                    </a:lnTo>
                    <a:lnTo>
                      <a:pt x="433" y="657"/>
                    </a:lnTo>
                    <a:lnTo>
                      <a:pt x="445" y="648"/>
                    </a:lnTo>
                    <a:lnTo>
                      <a:pt x="458" y="638"/>
                    </a:lnTo>
                    <a:lnTo>
                      <a:pt x="469" y="628"/>
                    </a:lnTo>
                    <a:lnTo>
                      <a:pt x="478" y="616"/>
                    </a:lnTo>
                    <a:lnTo>
                      <a:pt x="487" y="603"/>
                    </a:lnTo>
                    <a:lnTo>
                      <a:pt x="494" y="590"/>
                    </a:lnTo>
                    <a:lnTo>
                      <a:pt x="501" y="575"/>
                    </a:lnTo>
                    <a:lnTo>
                      <a:pt x="507" y="561"/>
                    </a:lnTo>
                    <a:lnTo>
                      <a:pt x="510" y="545"/>
                    </a:lnTo>
                    <a:lnTo>
                      <a:pt x="512" y="528"/>
                    </a:lnTo>
                    <a:lnTo>
                      <a:pt x="669" y="5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23">
                <a:extLst>
                  <a:ext uri="{FF2B5EF4-FFF2-40B4-BE49-F238E27FC236}">
                    <a16:creationId xmlns:a16="http://schemas.microsoft.com/office/drawing/2014/main" id="{FCB54F0C-175E-4FC0-8CBE-445C282FE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2335" y="1595996"/>
                <a:ext cx="45590" cy="9857"/>
              </a:xfrm>
              <a:custGeom>
                <a:avLst/>
                <a:gdLst>
                  <a:gd name="T0" fmla="*/ 133 w 149"/>
                  <a:gd name="T1" fmla="*/ 0 h 31"/>
                  <a:gd name="T2" fmla="*/ 15 w 149"/>
                  <a:gd name="T3" fmla="*/ 0 h 31"/>
                  <a:gd name="T4" fmla="*/ 12 w 149"/>
                  <a:gd name="T5" fmla="*/ 0 h 31"/>
                  <a:gd name="T6" fmla="*/ 9 w 149"/>
                  <a:gd name="T7" fmla="*/ 1 h 31"/>
                  <a:gd name="T8" fmla="*/ 6 w 149"/>
                  <a:gd name="T9" fmla="*/ 2 h 31"/>
                  <a:gd name="T10" fmla="*/ 4 w 149"/>
                  <a:gd name="T11" fmla="*/ 4 h 31"/>
                  <a:gd name="T12" fmla="*/ 2 w 149"/>
                  <a:gd name="T13" fmla="*/ 7 h 31"/>
                  <a:gd name="T14" fmla="*/ 1 w 149"/>
                  <a:gd name="T15" fmla="*/ 10 h 31"/>
                  <a:gd name="T16" fmla="*/ 0 w 149"/>
                  <a:gd name="T17" fmla="*/ 12 h 31"/>
                  <a:gd name="T18" fmla="*/ 0 w 149"/>
                  <a:gd name="T19" fmla="*/ 15 h 31"/>
                  <a:gd name="T20" fmla="*/ 0 w 149"/>
                  <a:gd name="T21" fmla="*/ 19 h 31"/>
                  <a:gd name="T22" fmla="*/ 1 w 149"/>
                  <a:gd name="T23" fmla="*/ 21 h 31"/>
                  <a:gd name="T24" fmla="*/ 2 w 149"/>
                  <a:gd name="T25" fmla="*/ 24 h 31"/>
                  <a:gd name="T26" fmla="*/ 4 w 149"/>
                  <a:gd name="T27" fmla="*/ 27 h 31"/>
                  <a:gd name="T28" fmla="*/ 6 w 149"/>
                  <a:gd name="T29" fmla="*/ 29 h 31"/>
                  <a:gd name="T30" fmla="*/ 9 w 149"/>
                  <a:gd name="T31" fmla="*/ 30 h 31"/>
                  <a:gd name="T32" fmla="*/ 12 w 149"/>
                  <a:gd name="T33" fmla="*/ 31 h 31"/>
                  <a:gd name="T34" fmla="*/ 15 w 149"/>
                  <a:gd name="T35" fmla="*/ 31 h 31"/>
                  <a:gd name="T36" fmla="*/ 133 w 149"/>
                  <a:gd name="T37" fmla="*/ 31 h 31"/>
                  <a:gd name="T38" fmla="*/ 136 w 149"/>
                  <a:gd name="T39" fmla="*/ 31 h 31"/>
                  <a:gd name="T40" fmla="*/ 139 w 149"/>
                  <a:gd name="T41" fmla="*/ 30 h 31"/>
                  <a:gd name="T42" fmla="*/ 142 w 149"/>
                  <a:gd name="T43" fmla="*/ 29 h 31"/>
                  <a:gd name="T44" fmla="*/ 144 w 149"/>
                  <a:gd name="T45" fmla="*/ 27 h 31"/>
                  <a:gd name="T46" fmla="*/ 145 w 149"/>
                  <a:gd name="T47" fmla="*/ 24 h 31"/>
                  <a:gd name="T48" fmla="*/ 148 w 149"/>
                  <a:gd name="T49" fmla="*/ 21 h 31"/>
                  <a:gd name="T50" fmla="*/ 148 w 149"/>
                  <a:gd name="T51" fmla="*/ 19 h 31"/>
                  <a:gd name="T52" fmla="*/ 149 w 149"/>
                  <a:gd name="T53" fmla="*/ 15 h 31"/>
                  <a:gd name="T54" fmla="*/ 148 w 149"/>
                  <a:gd name="T55" fmla="*/ 12 h 31"/>
                  <a:gd name="T56" fmla="*/ 148 w 149"/>
                  <a:gd name="T57" fmla="*/ 10 h 31"/>
                  <a:gd name="T58" fmla="*/ 145 w 149"/>
                  <a:gd name="T59" fmla="*/ 7 h 31"/>
                  <a:gd name="T60" fmla="*/ 144 w 149"/>
                  <a:gd name="T61" fmla="*/ 4 h 31"/>
                  <a:gd name="T62" fmla="*/ 142 w 149"/>
                  <a:gd name="T63" fmla="*/ 2 h 31"/>
                  <a:gd name="T64" fmla="*/ 139 w 149"/>
                  <a:gd name="T65" fmla="*/ 1 h 31"/>
                  <a:gd name="T66" fmla="*/ 136 w 149"/>
                  <a:gd name="T67" fmla="*/ 0 h 31"/>
                  <a:gd name="T68" fmla="*/ 133 w 149"/>
                  <a:gd name="T6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9" h="31">
                    <a:moveTo>
                      <a:pt x="133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2" y="24"/>
                    </a:lnTo>
                    <a:lnTo>
                      <a:pt x="4" y="27"/>
                    </a:lnTo>
                    <a:lnTo>
                      <a:pt x="6" y="29"/>
                    </a:lnTo>
                    <a:lnTo>
                      <a:pt x="9" y="30"/>
                    </a:lnTo>
                    <a:lnTo>
                      <a:pt x="12" y="31"/>
                    </a:lnTo>
                    <a:lnTo>
                      <a:pt x="15" y="31"/>
                    </a:lnTo>
                    <a:lnTo>
                      <a:pt x="133" y="31"/>
                    </a:lnTo>
                    <a:lnTo>
                      <a:pt x="136" y="31"/>
                    </a:lnTo>
                    <a:lnTo>
                      <a:pt x="139" y="30"/>
                    </a:lnTo>
                    <a:lnTo>
                      <a:pt x="142" y="29"/>
                    </a:lnTo>
                    <a:lnTo>
                      <a:pt x="144" y="27"/>
                    </a:lnTo>
                    <a:lnTo>
                      <a:pt x="145" y="24"/>
                    </a:lnTo>
                    <a:lnTo>
                      <a:pt x="148" y="21"/>
                    </a:lnTo>
                    <a:lnTo>
                      <a:pt x="148" y="19"/>
                    </a:lnTo>
                    <a:lnTo>
                      <a:pt x="149" y="15"/>
                    </a:lnTo>
                    <a:lnTo>
                      <a:pt x="148" y="12"/>
                    </a:lnTo>
                    <a:lnTo>
                      <a:pt x="148" y="10"/>
                    </a:lnTo>
                    <a:lnTo>
                      <a:pt x="145" y="7"/>
                    </a:lnTo>
                    <a:lnTo>
                      <a:pt x="144" y="4"/>
                    </a:lnTo>
                    <a:lnTo>
                      <a:pt x="142" y="2"/>
                    </a:lnTo>
                    <a:lnTo>
                      <a:pt x="139" y="1"/>
                    </a:lnTo>
                    <a:lnTo>
                      <a:pt x="136" y="0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24">
                <a:extLst>
                  <a:ext uri="{FF2B5EF4-FFF2-40B4-BE49-F238E27FC236}">
                    <a16:creationId xmlns:a16="http://schemas.microsoft.com/office/drawing/2014/main" id="{4EF6FDF7-DF97-410F-97E2-B0A5BC47F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7444" y="1595996"/>
                <a:ext cx="45590" cy="9857"/>
              </a:xfrm>
              <a:custGeom>
                <a:avLst/>
                <a:gdLst>
                  <a:gd name="T0" fmla="*/ 133 w 149"/>
                  <a:gd name="T1" fmla="*/ 0 h 31"/>
                  <a:gd name="T2" fmla="*/ 16 w 149"/>
                  <a:gd name="T3" fmla="*/ 0 h 31"/>
                  <a:gd name="T4" fmla="*/ 12 w 149"/>
                  <a:gd name="T5" fmla="*/ 0 h 31"/>
                  <a:gd name="T6" fmla="*/ 9 w 149"/>
                  <a:gd name="T7" fmla="*/ 1 h 31"/>
                  <a:gd name="T8" fmla="*/ 7 w 149"/>
                  <a:gd name="T9" fmla="*/ 2 h 31"/>
                  <a:gd name="T10" fmla="*/ 5 w 149"/>
                  <a:gd name="T11" fmla="*/ 4 h 31"/>
                  <a:gd name="T12" fmla="*/ 2 w 149"/>
                  <a:gd name="T13" fmla="*/ 7 h 31"/>
                  <a:gd name="T14" fmla="*/ 1 w 149"/>
                  <a:gd name="T15" fmla="*/ 10 h 31"/>
                  <a:gd name="T16" fmla="*/ 0 w 149"/>
                  <a:gd name="T17" fmla="*/ 12 h 31"/>
                  <a:gd name="T18" fmla="*/ 0 w 149"/>
                  <a:gd name="T19" fmla="*/ 15 h 31"/>
                  <a:gd name="T20" fmla="*/ 0 w 149"/>
                  <a:gd name="T21" fmla="*/ 19 h 31"/>
                  <a:gd name="T22" fmla="*/ 1 w 149"/>
                  <a:gd name="T23" fmla="*/ 21 h 31"/>
                  <a:gd name="T24" fmla="*/ 2 w 149"/>
                  <a:gd name="T25" fmla="*/ 24 h 31"/>
                  <a:gd name="T26" fmla="*/ 5 w 149"/>
                  <a:gd name="T27" fmla="*/ 27 h 31"/>
                  <a:gd name="T28" fmla="*/ 7 w 149"/>
                  <a:gd name="T29" fmla="*/ 29 h 31"/>
                  <a:gd name="T30" fmla="*/ 9 w 149"/>
                  <a:gd name="T31" fmla="*/ 30 h 31"/>
                  <a:gd name="T32" fmla="*/ 12 w 149"/>
                  <a:gd name="T33" fmla="*/ 31 h 31"/>
                  <a:gd name="T34" fmla="*/ 16 w 149"/>
                  <a:gd name="T35" fmla="*/ 31 h 31"/>
                  <a:gd name="T36" fmla="*/ 133 w 149"/>
                  <a:gd name="T37" fmla="*/ 31 h 31"/>
                  <a:gd name="T38" fmla="*/ 136 w 149"/>
                  <a:gd name="T39" fmla="*/ 31 h 31"/>
                  <a:gd name="T40" fmla="*/ 139 w 149"/>
                  <a:gd name="T41" fmla="*/ 30 h 31"/>
                  <a:gd name="T42" fmla="*/ 141 w 149"/>
                  <a:gd name="T43" fmla="*/ 29 h 31"/>
                  <a:gd name="T44" fmla="*/ 145 w 149"/>
                  <a:gd name="T45" fmla="*/ 27 h 31"/>
                  <a:gd name="T46" fmla="*/ 146 w 149"/>
                  <a:gd name="T47" fmla="*/ 24 h 31"/>
                  <a:gd name="T48" fmla="*/ 148 w 149"/>
                  <a:gd name="T49" fmla="*/ 21 h 31"/>
                  <a:gd name="T50" fmla="*/ 148 w 149"/>
                  <a:gd name="T51" fmla="*/ 19 h 31"/>
                  <a:gd name="T52" fmla="*/ 149 w 149"/>
                  <a:gd name="T53" fmla="*/ 15 h 31"/>
                  <a:gd name="T54" fmla="*/ 148 w 149"/>
                  <a:gd name="T55" fmla="*/ 12 h 31"/>
                  <a:gd name="T56" fmla="*/ 148 w 149"/>
                  <a:gd name="T57" fmla="*/ 10 h 31"/>
                  <a:gd name="T58" fmla="*/ 146 w 149"/>
                  <a:gd name="T59" fmla="*/ 7 h 31"/>
                  <a:gd name="T60" fmla="*/ 145 w 149"/>
                  <a:gd name="T61" fmla="*/ 4 h 31"/>
                  <a:gd name="T62" fmla="*/ 141 w 149"/>
                  <a:gd name="T63" fmla="*/ 2 h 31"/>
                  <a:gd name="T64" fmla="*/ 139 w 149"/>
                  <a:gd name="T65" fmla="*/ 1 h 31"/>
                  <a:gd name="T66" fmla="*/ 136 w 149"/>
                  <a:gd name="T67" fmla="*/ 0 h 31"/>
                  <a:gd name="T68" fmla="*/ 133 w 149"/>
                  <a:gd name="T6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9" h="31">
                    <a:moveTo>
                      <a:pt x="133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2" y="24"/>
                    </a:lnTo>
                    <a:lnTo>
                      <a:pt x="5" y="27"/>
                    </a:lnTo>
                    <a:lnTo>
                      <a:pt x="7" y="29"/>
                    </a:lnTo>
                    <a:lnTo>
                      <a:pt x="9" y="30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133" y="31"/>
                    </a:lnTo>
                    <a:lnTo>
                      <a:pt x="136" y="31"/>
                    </a:lnTo>
                    <a:lnTo>
                      <a:pt x="139" y="30"/>
                    </a:lnTo>
                    <a:lnTo>
                      <a:pt x="141" y="29"/>
                    </a:lnTo>
                    <a:lnTo>
                      <a:pt x="145" y="27"/>
                    </a:lnTo>
                    <a:lnTo>
                      <a:pt x="146" y="24"/>
                    </a:lnTo>
                    <a:lnTo>
                      <a:pt x="148" y="21"/>
                    </a:lnTo>
                    <a:lnTo>
                      <a:pt x="148" y="19"/>
                    </a:lnTo>
                    <a:lnTo>
                      <a:pt x="149" y="15"/>
                    </a:lnTo>
                    <a:lnTo>
                      <a:pt x="148" y="12"/>
                    </a:lnTo>
                    <a:lnTo>
                      <a:pt x="148" y="10"/>
                    </a:lnTo>
                    <a:lnTo>
                      <a:pt x="146" y="7"/>
                    </a:lnTo>
                    <a:lnTo>
                      <a:pt x="145" y="4"/>
                    </a:lnTo>
                    <a:lnTo>
                      <a:pt x="141" y="2"/>
                    </a:lnTo>
                    <a:lnTo>
                      <a:pt x="139" y="1"/>
                    </a:lnTo>
                    <a:lnTo>
                      <a:pt x="136" y="0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225">
                <a:extLst>
                  <a:ext uri="{FF2B5EF4-FFF2-40B4-BE49-F238E27FC236}">
                    <a16:creationId xmlns:a16="http://schemas.microsoft.com/office/drawing/2014/main" id="{DE0CE975-7B04-4829-A9FD-BD437BD965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36122" y="1531924"/>
                <a:ext cx="48054" cy="45590"/>
              </a:xfrm>
              <a:custGeom>
                <a:avLst/>
                <a:gdLst>
                  <a:gd name="T0" fmla="*/ 31 w 155"/>
                  <a:gd name="T1" fmla="*/ 109 h 149"/>
                  <a:gd name="T2" fmla="*/ 31 w 155"/>
                  <a:gd name="T3" fmla="*/ 40 h 149"/>
                  <a:gd name="T4" fmla="*/ 103 w 155"/>
                  <a:gd name="T5" fmla="*/ 74 h 149"/>
                  <a:gd name="T6" fmla="*/ 31 w 155"/>
                  <a:gd name="T7" fmla="*/ 109 h 149"/>
                  <a:gd name="T8" fmla="*/ 147 w 155"/>
                  <a:gd name="T9" fmla="*/ 60 h 149"/>
                  <a:gd name="T10" fmla="*/ 22 w 155"/>
                  <a:gd name="T11" fmla="*/ 1 h 149"/>
                  <a:gd name="T12" fmla="*/ 18 w 155"/>
                  <a:gd name="T13" fmla="*/ 0 h 149"/>
                  <a:gd name="T14" fmla="*/ 14 w 155"/>
                  <a:gd name="T15" fmla="*/ 0 h 149"/>
                  <a:gd name="T16" fmla="*/ 11 w 155"/>
                  <a:gd name="T17" fmla="*/ 1 h 149"/>
                  <a:gd name="T18" fmla="*/ 7 w 155"/>
                  <a:gd name="T19" fmla="*/ 2 h 149"/>
                  <a:gd name="T20" fmla="*/ 4 w 155"/>
                  <a:gd name="T21" fmla="*/ 4 h 149"/>
                  <a:gd name="T22" fmla="*/ 2 w 155"/>
                  <a:gd name="T23" fmla="*/ 8 h 149"/>
                  <a:gd name="T24" fmla="*/ 0 w 155"/>
                  <a:gd name="T25" fmla="*/ 11 h 149"/>
                  <a:gd name="T26" fmla="*/ 0 w 155"/>
                  <a:gd name="T27" fmla="*/ 16 h 149"/>
                  <a:gd name="T28" fmla="*/ 0 w 155"/>
                  <a:gd name="T29" fmla="*/ 133 h 149"/>
                  <a:gd name="T30" fmla="*/ 0 w 155"/>
                  <a:gd name="T31" fmla="*/ 137 h 149"/>
                  <a:gd name="T32" fmla="*/ 2 w 155"/>
                  <a:gd name="T33" fmla="*/ 141 h 149"/>
                  <a:gd name="T34" fmla="*/ 4 w 155"/>
                  <a:gd name="T35" fmla="*/ 143 h 149"/>
                  <a:gd name="T36" fmla="*/ 7 w 155"/>
                  <a:gd name="T37" fmla="*/ 147 h 149"/>
                  <a:gd name="T38" fmla="*/ 11 w 155"/>
                  <a:gd name="T39" fmla="*/ 148 h 149"/>
                  <a:gd name="T40" fmla="*/ 15 w 155"/>
                  <a:gd name="T41" fmla="*/ 149 h 149"/>
                  <a:gd name="T42" fmla="*/ 19 w 155"/>
                  <a:gd name="T43" fmla="*/ 149 h 149"/>
                  <a:gd name="T44" fmla="*/ 22 w 155"/>
                  <a:gd name="T45" fmla="*/ 147 h 149"/>
                  <a:gd name="T46" fmla="*/ 147 w 155"/>
                  <a:gd name="T47" fmla="*/ 89 h 149"/>
                  <a:gd name="T48" fmla="*/ 150 w 155"/>
                  <a:gd name="T49" fmla="*/ 86 h 149"/>
                  <a:gd name="T50" fmla="*/ 153 w 155"/>
                  <a:gd name="T51" fmla="*/ 82 h 149"/>
                  <a:gd name="T52" fmla="*/ 154 w 155"/>
                  <a:gd name="T53" fmla="*/ 79 h 149"/>
                  <a:gd name="T54" fmla="*/ 155 w 155"/>
                  <a:gd name="T55" fmla="*/ 74 h 149"/>
                  <a:gd name="T56" fmla="*/ 154 w 155"/>
                  <a:gd name="T57" fmla="*/ 70 h 149"/>
                  <a:gd name="T58" fmla="*/ 153 w 155"/>
                  <a:gd name="T59" fmla="*/ 66 h 149"/>
                  <a:gd name="T60" fmla="*/ 150 w 155"/>
                  <a:gd name="T61" fmla="*/ 62 h 149"/>
                  <a:gd name="T62" fmla="*/ 147 w 155"/>
                  <a:gd name="T63" fmla="*/ 6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" h="149">
                    <a:moveTo>
                      <a:pt x="31" y="109"/>
                    </a:moveTo>
                    <a:lnTo>
                      <a:pt x="31" y="40"/>
                    </a:lnTo>
                    <a:lnTo>
                      <a:pt x="103" y="74"/>
                    </a:lnTo>
                    <a:lnTo>
                      <a:pt x="31" y="109"/>
                    </a:lnTo>
                    <a:close/>
                    <a:moveTo>
                      <a:pt x="147" y="60"/>
                    </a:moveTo>
                    <a:lnTo>
                      <a:pt x="22" y="1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133"/>
                    </a:lnTo>
                    <a:lnTo>
                      <a:pt x="0" y="137"/>
                    </a:lnTo>
                    <a:lnTo>
                      <a:pt x="2" y="141"/>
                    </a:lnTo>
                    <a:lnTo>
                      <a:pt x="4" y="143"/>
                    </a:lnTo>
                    <a:lnTo>
                      <a:pt x="7" y="147"/>
                    </a:lnTo>
                    <a:lnTo>
                      <a:pt x="11" y="148"/>
                    </a:lnTo>
                    <a:lnTo>
                      <a:pt x="15" y="149"/>
                    </a:lnTo>
                    <a:lnTo>
                      <a:pt x="19" y="149"/>
                    </a:lnTo>
                    <a:lnTo>
                      <a:pt x="22" y="147"/>
                    </a:lnTo>
                    <a:lnTo>
                      <a:pt x="147" y="89"/>
                    </a:lnTo>
                    <a:lnTo>
                      <a:pt x="150" y="86"/>
                    </a:lnTo>
                    <a:lnTo>
                      <a:pt x="153" y="82"/>
                    </a:lnTo>
                    <a:lnTo>
                      <a:pt x="154" y="79"/>
                    </a:lnTo>
                    <a:lnTo>
                      <a:pt x="155" y="74"/>
                    </a:lnTo>
                    <a:lnTo>
                      <a:pt x="154" y="70"/>
                    </a:lnTo>
                    <a:lnTo>
                      <a:pt x="153" y="66"/>
                    </a:lnTo>
                    <a:lnTo>
                      <a:pt x="150" y="62"/>
                    </a:lnTo>
                    <a:lnTo>
                      <a:pt x="14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DBE701A-B4FA-4796-AA1C-1110041A618F}"/>
              </a:ext>
            </a:extLst>
          </p:cNvPr>
          <p:cNvGrpSpPr/>
          <p:nvPr/>
        </p:nvGrpSpPr>
        <p:grpSpPr>
          <a:xfrm>
            <a:off x="312263" y="4292444"/>
            <a:ext cx="5138078" cy="467360"/>
            <a:chOff x="1244549" y="4154161"/>
            <a:chExt cx="5138078" cy="467360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AB5A13C-C078-4C1A-98B9-4809C6DD3653}"/>
                </a:ext>
              </a:extLst>
            </p:cNvPr>
            <p:cNvSpPr txBox="1"/>
            <p:nvPr/>
          </p:nvSpPr>
          <p:spPr>
            <a:xfrm>
              <a:off x="1630890" y="4285811"/>
              <a:ext cx="2977091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Dễ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dàng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làm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quen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sử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dụng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C9EDFBB-7269-4A49-8067-65CFD66EBCF4}"/>
                </a:ext>
              </a:extLst>
            </p:cNvPr>
            <p:cNvSpPr/>
            <p:nvPr/>
          </p:nvSpPr>
          <p:spPr>
            <a:xfrm>
              <a:off x="1244549" y="4154161"/>
              <a:ext cx="467360" cy="467360"/>
            </a:xfrm>
            <a:prstGeom prst="ellipse">
              <a:avLst/>
            </a:prstGeom>
            <a:solidFill>
              <a:srgbClr val="FFAF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2019CF4-B29C-4726-9127-DC8FE329C676}"/>
                </a:ext>
              </a:extLst>
            </p:cNvPr>
            <p:cNvGrpSpPr/>
            <p:nvPr/>
          </p:nvGrpSpPr>
          <p:grpSpPr>
            <a:xfrm>
              <a:off x="1342050" y="4251662"/>
              <a:ext cx="272358" cy="272358"/>
              <a:chOff x="2598738" y="3081338"/>
              <a:chExt cx="287338" cy="287338"/>
            </a:xfrm>
            <a:solidFill>
              <a:schemeClr val="bg1"/>
            </a:solidFill>
          </p:grpSpPr>
          <p:sp>
            <p:nvSpPr>
              <p:cNvPr id="179" name="Freeform 323">
                <a:extLst>
                  <a:ext uri="{FF2B5EF4-FFF2-40B4-BE49-F238E27FC236}">
                    <a16:creationId xmlns:a16="http://schemas.microsoft.com/office/drawing/2014/main" id="{611E4C1D-61CE-4AC0-B994-A3BC86A868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8738" y="3081338"/>
                <a:ext cx="287338" cy="287338"/>
              </a:xfrm>
              <a:custGeom>
                <a:avLst/>
                <a:gdLst>
                  <a:gd name="T0" fmla="*/ 869 w 903"/>
                  <a:gd name="T1" fmla="*/ 836 h 903"/>
                  <a:gd name="T2" fmla="*/ 852 w 903"/>
                  <a:gd name="T3" fmla="*/ 859 h 903"/>
                  <a:gd name="T4" fmla="*/ 825 w 903"/>
                  <a:gd name="T5" fmla="*/ 872 h 903"/>
                  <a:gd name="T6" fmla="*/ 790 w 903"/>
                  <a:gd name="T7" fmla="*/ 870 h 903"/>
                  <a:gd name="T8" fmla="*/ 760 w 903"/>
                  <a:gd name="T9" fmla="*/ 834 h 903"/>
                  <a:gd name="T10" fmla="*/ 701 w 903"/>
                  <a:gd name="T11" fmla="*/ 729 h 903"/>
                  <a:gd name="T12" fmla="*/ 630 w 903"/>
                  <a:gd name="T13" fmla="*/ 609 h 903"/>
                  <a:gd name="T14" fmla="*/ 287 w 903"/>
                  <a:gd name="T15" fmla="*/ 601 h 903"/>
                  <a:gd name="T16" fmla="*/ 257 w 903"/>
                  <a:gd name="T17" fmla="*/ 637 h 903"/>
                  <a:gd name="T18" fmla="*/ 191 w 903"/>
                  <a:gd name="T19" fmla="*/ 748 h 903"/>
                  <a:gd name="T20" fmla="*/ 133 w 903"/>
                  <a:gd name="T21" fmla="*/ 850 h 903"/>
                  <a:gd name="T22" fmla="*/ 110 w 903"/>
                  <a:gd name="T23" fmla="*/ 871 h 903"/>
                  <a:gd name="T24" fmla="*/ 73 w 903"/>
                  <a:gd name="T25" fmla="*/ 870 h 903"/>
                  <a:gd name="T26" fmla="*/ 49 w 903"/>
                  <a:gd name="T27" fmla="*/ 855 h 903"/>
                  <a:gd name="T28" fmla="*/ 33 w 903"/>
                  <a:gd name="T29" fmla="*/ 830 h 903"/>
                  <a:gd name="T30" fmla="*/ 32 w 903"/>
                  <a:gd name="T31" fmla="*/ 422 h 903"/>
                  <a:gd name="T32" fmla="*/ 53 w 903"/>
                  <a:gd name="T33" fmla="*/ 360 h 903"/>
                  <a:gd name="T34" fmla="*/ 101 w 903"/>
                  <a:gd name="T35" fmla="*/ 317 h 903"/>
                  <a:gd name="T36" fmla="*/ 166 w 903"/>
                  <a:gd name="T37" fmla="*/ 300 h 903"/>
                  <a:gd name="T38" fmla="*/ 765 w 903"/>
                  <a:gd name="T39" fmla="*/ 303 h 903"/>
                  <a:gd name="T40" fmla="*/ 824 w 903"/>
                  <a:gd name="T41" fmla="*/ 331 h 903"/>
                  <a:gd name="T42" fmla="*/ 863 w 903"/>
                  <a:gd name="T43" fmla="*/ 383 h 903"/>
                  <a:gd name="T44" fmla="*/ 873 w 903"/>
                  <a:gd name="T45" fmla="*/ 813 h 903"/>
                  <a:gd name="T46" fmla="*/ 392 w 903"/>
                  <a:gd name="T47" fmla="*/ 240 h 903"/>
                  <a:gd name="T48" fmla="*/ 541 w 903"/>
                  <a:gd name="T49" fmla="*/ 220 h 903"/>
                  <a:gd name="T50" fmla="*/ 530 w 903"/>
                  <a:gd name="T51" fmla="*/ 211 h 903"/>
                  <a:gd name="T52" fmla="*/ 480 w 903"/>
                  <a:gd name="T53" fmla="*/ 72 h 903"/>
                  <a:gd name="T54" fmla="*/ 462 w 903"/>
                  <a:gd name="T55" fmla="*/ 32 h 903"/>
                  <a:gd name="T56" fmla="*/ 427 w 903"/>
                  <a:gd name="T57" fmla="*/ 6 h 903"/>
                  <a:gd name="T58" fmla="*/ 196 w 903"/>
                  <a:gd name="T59" fmla="*/ 0 h 903"/>
                  <a:gd name="T60" fmla="*/ 184 w 903"/>
                  <a:gd name="T61" fmla="*/ 6 h 903"/>
                  <a:gd name="T62" fmla="*/ 182 w 903"/>
                  <a:gd name="T63" fmla="*/ 20 h 903"/>
                  <a:gd name="T64" fmla="*/ 192 w 903"/>
                  <a:gd name="T65" fmla="*/ 30 h 903"/>
                  <a:gd name="T66" fmla="*/ 409 w 903"/>
                  <a:gd name="T67" fmla="*/ 32 h 903"/>
                  <a:gd name="T68" fmla="*/ 434 w 903"/>
                  <a:gd name="T69" fmla="*/ 47 h 903"/>
                  <a:gd name="T70" fmla="*/ 449 w 903"/>
                  <a:gd name="T71" fmla="*/ 72 h 903"/>
                  <a:gd name="T72" fmla="*/ 377 w 903"/>
                  <a:gd name="T73" fmla="*/ 210 h 903"/>
                  <a:gd name="T74" fmla="*/ 364 w 903"/>
                  <a:gd name="T75" fmla="*/ 216 h 903"/>
                  <a:gd name="T76" fmla="*/ 166 w 903"/>
                  <a:gd name="T77" fmla="*/ 270 h 903"/>
                  <a:gd name="T78" fmla="*/ 86 w 903"/>
                  <a:gd name="T79" fmla="*/ 290 h 903"/>
                  <a:gd name="T80" fmla="*/ 28 w 903"/>
                  <a:gd name="T81" fmla="*/ 343 h 903"/>
                  <a:gd name="T82" fmla="*/ 2 w 903"/>
                  <a:gd name="T83" fmla="*/ 419 h 903"/>
                  <a:gd name="T84" fmla="*/ 5 w 903"/>
                  <a:gd name="T85" fmla="*/ 839 h 903"/>
                  <a:gd name="T86" fmla="*/ 27 w 903"/>
                  <a:gd name="T87" fmla="*/ 876 h 903"/>
                  <a:gd name="T88" fmla="*/ 64 w 903"/>
                  <a:gd name="T89" fmla="*/ 898 h 903"/>
                  <a:gd name="T90" fmla="*/ 121 w 903"/>
                  <a:gd name="T91" fmla="*/ 900 h 903"/>
                  <a:gd name="T92" fmla="*/ 154 w 903"/>
                  <a:gd name="T93" fmla="*/ 873 h 903"/>
                  <a:gd name="T94" fmla="*/ 217 w 903"/>
                  <a:gd name="T95" fmla="*/ 764 h 903"/>
                  <a:gd name="T96" fmla="*/ 279 w 903"/>
                  <a:gd name="T97" fmla="*/ 658 h 903"/>
                  <a:gd name="T98" fmla="*/ 653 w 903"/>
                  <a:gd name="T99" fmla="*/ 705 h 903"/>
                  <a:gd name="T100" fmla="*/ 703 w 903"/>
                  <a:gd name="T101" fmla="*/ 796 h 903"/>
                  <a:gd name="T102" fmla="*/ 765 w 903"/>
                  <a:gd name="T103" fmla="*/ 890 h 903"/>
                  <a:gd name="T104" fmla="*/ 796 w 903"/>
                  <a:gd name="T105" fmla="*/ 902 h 903"/>
                  <a:gd name="T106" fmla="*/ 840 w 903"/>
                  <a:gd name="T107" fmla="*/ 898 h 903"/>
                  <a:gd name="T108" fmla="*/ 878 w 903"/>
                  <a:gd name="T109" fmla="*/ 876 h 903"/>
                  <a:gd name="T110" fmla="*/ 899 w 903"/>
                  <a:gd name="T111" fmla="*/ 839 h 903"/>
                  <a:gd name="T112" fmla="*/ 902 w 903"/>
                  <a:gd name="T113" fmla="*/ 419 h 903"/>
                  <a:gd name="T114" fmla="*/ 876 w 903"/>
                  <a:gd name="T115" fmla="*/ 343 h 903"/>
                  <a:gd name="T116" fmla="*/ 818 w 903"/>
                  <a:gd name="T117" fmla="*/ 290 h 903"/>
                  <a:gd name="T118" fmla="*/ 738 w 903"/>
                  <a:gd name="T119" fmla="*/ 27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3" h="903">
                    <a:moveTo>
                      <a:pt x="873" y="813"/>
                    </a:moveTo>
                    <a:lnTo>
                      <a:pt x="873" y="818"/>
                    </a:lnTo>
                    <a:lnTo>
                      <a:pt x="872" y="824"/>
                    </a:lnTo>
                    <a:lnTo>
                      <a:pt x="870" y="830"/>
                    </a:lnTo>
                    <a:lnTo>
                      <a:pt x="869" y="836"/>
                    </a:lnTo>
                    <a:lnTo>
                      <a:pt x="866" y="842"/>
                    </a:lnTo>
                    <a:lnTo>
                      <a:pt x="863" y="846"/>
                    </a:lnTo>
                    <a:lnTo>
                      <a:pt x="860" y="850"/>
                    </a:lnTo>
                    <a:lnTo>
                      <a:pt x="856" y="855"/>
                    </a:lnTo>
                    <a:lnTo>
                      <a:pt x="852" y="859"/>
                    </a:lnTo>
                    <a:lnTo>
                      <a:pt x="847" y="862"/>
                    </a:lnTo>
                    <a:lnTo>
                      <a:pt x="842" y="865"/>
                    </a:lnTo>
                    <a:lnTo>
                      <a:pt x="837" y="867"/>
                    </a:lnTo>
                    <a:lnTo>
                      <a:pt x="832" y="870"/>
                    </a:lnTo>
                    <a:lnTo>
                      <a:pt x="825" y="872"/>
                    </a:lnTo>
                    <a:lnTo>
                      <a:pt x="820" y="873"/>
                    </a:lnTo>
                    <a:lnTo>
                      <a:pt x="813" y="873"/>
                    </a:lnTo>
                    <a:lnTo>
                      <a:pt x="803" y="873"/>
                    </a:lnTo>
                    <a:lnTo>
                      <a:pt x="794" y="871"/>
                    </a:lnTo>
                    <a:lnTo>
                      <a:pt x="790" y="870"/>
                    </a:lnTo>
                    <a:lnTo>
                      <a:pt x="787" y="867"/>
                    </a:lnTo>
                    <a:lnTo>
                      <a:pt x="782" y="865"/>
                    </a:lnTo>
                    <a:lnTo>
                      <a:pt x="778" y="861"/>
                    </a:lnTo>
                    <a:lnTo>
                      <a:pt x="770" y="850"/>
                    </a:lnTo>
                    <a:lnTo>
                      <a:pt x="760" y="834"/>
                    </a:lnTo>
                    <a:lnTo>
                      <a:pt x="747" y="812"/>
                    </a:lnTo>
                    <a:lnTo>
                      <a:pt x="730" y="781"/>
                    </a:lnTo>
                    <a:lnTo>
                      <a:pt x="721" y="765"/>
                    </a:lnTo>
                    <a:lnTo>
                      <a:pt x="712" y="748"/>
                    </a:lnTo>
                    <a:lnTo>
                      <a:pt x="701" y="729"/>
                    </a:lnTo>
                    <a:lnTo>
                      <a:pt x="689" y="709"/>
                    </a:lnTo>
                    <a:lnTo>
                      <a:pt x="676" y="686"/>
                    </a:lnTo>
                    <a:lnTo>
                      <a:pt x="662" y="663"/>
                    </a:lnTo>
                    <a:lnTo>
                      <a:pt x="647" y="637"/>
                    </a:lnTo>
                    <a:lnTo>
                      <a:pt x="630" y="609"/>
                    </a:lnTo>
                    <a:lnTo>
                      <a:pt x="628" y="606"/>
                    </a:lnTo>
                    <a:lnTo>
                      <a:pt x="625" y="604"/>
                    </a:lnTo>
                    <a:lnTo>
                      <a:pt x="621" y="602"/>
                    </a:lnTo>
                    <a:lnTo>
                      <a:pt x="617" y="601"/>
                    </a:lnTo>
                    <a:lnTo>
                      <a:pt x="287" y="601"/>
                    </a:lnTo>
                    <a:lnTo>
                      <a:pt x="283" y="602"/>
                    </a:lnTo>
                    <a:lnTo>
                      <a:pt x="279" y="604"/>
                    </a:lnTo>
                    <a:lnTo>
                      <a:pt x="276" y="606"/>
                    </a:lnTo>
                    <a:lnTo>
                      <a:pt x="273" y="609"/>
                    </a:lnTo>
                    <a:lnTo>
                      <a:pt x="257" y="637"/>
                    </a:lnTo>
                    <a:lnTo>
                      <a:pt x="242" y="663"/>
                    </a:lnTo>
                    <a:lnTo>
                      <a:pt x="227" y="687"/>
                    </a:lnTo>
                    <a:lnTo>
                      <a:pt x="214" y="710"/>
                    </a:lnTo>
                    <a:lnTo>
                      <a:pt x="202" y="730"/>
                    </a:lnTo>
                    <a:lnTo>
                      <a:pt x="191" y="748"/>
                    </a:lnTo>
                    <a:lnTo>
                      <a:pt x="182" y="765"/>
                    </a:lnTo>
                    <a:lnTo>
                      <a:pt x="173" y="782"/>
                    </a:lnTo>
                    <a:lnTo>
                      <a:pt x="156" y="812"/>
                    </a:lnTo>
                    <a:lnTo>
                      <a:pt x="143" y="834"/>
                    </a:lnTo>
                    <a:lnTo>
                      <a:pt x="133" y="850"/>
                    </a:lnTo>
                    <a:lnTo>
                      <a:pt x="125" y="861"/>
                    </a:lnTo>
                    <a:lnTo>
                      <a:pt x="121" y="865"/>
                    </a:lnTo>
                    <a:lnTo>
                      <a:pt x="117" y="867"/>
                    </a:lnTo>
                    <a:lnTo>
                      <a:pt x="114" y="870"/>
                    </a:lnTo>
                    <a:lnTo>
                      <a:pt x="110" y="871"/>
                    </a:lnTo>
                    <a:lnTo>
                      <a:pt x="101" y="873"/>
                    </a:lnTo>
                    <a:lnTo>
                      <a:pt x="92" y="873"/>
                    </a:lnTo>
                    <a:lnTo>
                      <a:pt x="85" y="872"/>
                    </a:lnTo>
                    <a:lnTo>
                      <a:pt x="79" y="872"/>
                    </a:lnTo>
                    <a:lnTo>
                      <a:pt x="73" y="870"/>
                    </a:lnTo>
                    <a:lnTo>
                      <a:pt x="68" y="867"/>
                    </a:lnTo>
                    <a:lnTo>
                      <a:pt x="63" y="865"/>
                    </a:lnTo>
                    <a:lnTo>
                      <a:pt x="57" y="862"/>
                    </a:lnTo>
                    <a:lnTo>
                      <a:pt x="53" y="859"/>
                    </a:lnTo>
                    <a:lnTo>
                      <a:pt x="49" y="855"/>
                    </a:lnTo>
                    <a:lnTo>
                      <a:pt x="44" y="850"/>
                    </a:lnTo>
                    <a:lnTo>
                      <a:pt x="41" y="846"/>
                    </a:lnTo>
                    <a:lnTo>
                      <a:pt x="38" y="841"/>
                    </a:lnTo>
                    <a:lnTo>
                      <a:pt x="35" y="835"/>
                    </a:lnTo>
                    <a:lnTo>
                      <a:pt x="33" y="830"/>
                    </a:lnTo>
                    <a:lnTo>
                      <a:pt x="32" y="824"/>
                    </a:lnTo>
                    <a:lnTo>
                      <a:pt x="30" y="818"/>
                    </a:lnTo>
                    <a:lnTo>
                      <a:pt x="30" y="813"/>
                    </a:lnTo>
                    <a:lnTo>
                      <a:pt x="30" y="436"/>
                    </a:lnTo>
                    <a:lnTo>
                      <a:pt x="32" y="422"/>
                    </a:lnTo>
                    <a:lnTo>
                      <a:pt x="33" y="408"/>
                    </a:lnTo>
                    <a:lnTo>
                      <a:pt x="36" y="395"/>
                    </a:lnTo>
                    <a:lnTo>
                      <a:pt x="41" y="383"/>
                    </a:lnTo>
                    <a:lnTo>
                      <a:pt x="47" y="371"/>
                    </a:lnTo>
                    <a:lnTo>
                      <a:pt x="53" y="360"/>
                    </a:lnTo>
                    <a:lnTo>
                      <a:pt x="60" y="349"/>
                    </a:lnTo>
                    <a:lnTo>
                      <a:pt x="69" y="340"/>
                    </a:lnTo>
                    <a:lnTo>
                      <a:pt x="79" y="331"/>
                    </a:lnTo>
                    <a:lnTo>
                      <a:pt x="89" y="324"/>
                    </a:lnTo>
                    <a:lnTo>
                      <a:pt x="101" y="317"/>
                    </a:lnTo>
                    <a:lnTo>
                      <a:pt x="113" y="311"/>
                    </a:lnTo>
                    <a:lnTo>
                      <a:pt x="125" y="306"/>
                    </a:lnTo>
                    <a:lnTo>
                      <a:pt x="138" y="303"/>
                    </a:lnTo>
                    <a:lnTo>
                      <a:pt x="152" y="301"/>
                    </a:lnTo>
                    <a:lnTo>
                      <a:pt x="166" y="300"/>
                    </a:lnTo>
                    <a:lnTo>
                      <a:pt x="377" y="300"/>
                    </a:lnTo>
                    <a:lnTo>
                      <a:pt x="527" y="300"/>
                    </a:lnTo>
                    <a:lnTo>
                      <a:pt x="738" y="300"/>
                    </a:lnTo>
                    <a:lnTo>
                      <a:pt x="752" y="301"/>
                    </a:lnTo>
                    <a:lnTo>
                      <a:pt x="765" y="303"/>
                    </a:lnTo>
                    <a:lnTo>
                      <a:pt x="779" y="306"/>
                    </a:lnTo>
                    <a:lnTo>
                      <a:pt x="791" y="311"/>
                    </a:lnTo>
                    <a:lnTo>
                      <a:pt x="803" y="316"/>
                    </a:lnTo>
                    <a:lnTo>
                      <a:pt x="814" y="324"/>
                    </a:lnTo>
                    <a:lnTo>
                      <a:pt x="824" y="331"/>
                    </a:lnTo>
                    <a:lnTo>
                      <a:pt x="834" y="340"/>
                    </a:lnTo>
                    <a:lnTo>
                      <a:pt x="842" y="349"/>
                    </a:lnTo>
                    <a:lnTo>
                      <a:pt x="851" y="360"/>
                    </a:lnTo>
                    <a:lnTo>
                      <a:pt x="857" y="371"/>
                    </a:lnTo>
                    <a:lnTo>
                      <a:pt x="863" y="383"/>
                    </a:lnTo>
                    <a:lnTo>
                      <a:pt x="867" y="395"/>
                    </a:lnTo>
                    <a:lnTo>
                      <a:pt x="870" y="408"/>
                    </a:lnTo>
                    <a:lnTo>
                      <a:pt x="872" y="422"/>
                    </a:lnTo>
                    <a:lnTo>
                      <a:pt x="873" y="436"/>
                    </a:lnTo>
                    <a:lnTo>
                      <a:pt x="873" y="813"/>
                    </a:lnTo>
                    <a:close/>
                    <a:moveTo>
                      <a:pt x="392" y="240"/>
                    </a:moveTo>
                    <a:lnTo>
                      <a:pt x="512" y="240"/>
                    </a:lnTo>
                    <a:lnTo>
                      <a:pt x="512" y="270"/>
                    </a:lnTo>
                    <a:lnTo>
                      <a:pt x="392" y="270"/>
                    </a:lnTo>
                    <a:lnTo>
                      <a:pt x="392" y="240"/>
                    </a:lnTo>
                    <a:close/>
                    <a:moveTo>
                      <a:pt x="738" y="270"/>
                    </a:moveTo>
                    <a:lnTo>
                      <a:pt x="542" y="270"/>
                    </a:lnTo>
                    <a:lnTo>
                      <a:pt x="542" y="225"/>
                    </a:lnTo>
                    <a:lnTo>
                      <a:pt x="542" y="222"/>
                    </a:lnTo>
                    <a:lnTo>
                      <a:pt x="541" y="220"/>
                    </a:lnTo>
                    <a:lnTo>
                      <a:pt x="540" y="216"/>
                    </a:lnTo>
                    <a:lnTo>
                      <a:pt x="538" y="214"/>
                    </a:lnTo>
                    <a:lnTo>
                      <a:pt x="536" y="213"/>
                    </a:lnTo>
                    <a:lnTo>
                      <a:pt x="533" y="211"/>
                    </a:lnTo>
                    <a:lnTo>
                      <a:pt x="530" y="211"/>
                    </a:lnTo>
                    <a:lnTo>
                      <a:pt x="527" y="210"/>
                    </a:lnTo>
                    <a:lnTo>
                      <a:pt x="482" y="210"/>
                    </a:lnTo>
                    <a:lnTo>
                      <a:pt x="482" y="90"/>
                    </a:lnTo>
                    <a:lnTo>
                      <a:pt x="482" y="80"/>
                    </a:lnTo>
                    <a:lnTo>
                      <a:pt x="480" y="72"/>
                    </a:lnTo>
                    <a:lnTo>
                      <a:pt x="478" y="63"/>
                    </a:lnTo>
                    <a:lnTo>
                      <a:pt x="474" y="54"/>
                    </a:lnTo>
                    <a:lnTo>
                      <a:pt x="471" y="47"/>
                    </a:lnTo>
                    <a:lnTo>
                      <a:pt x="467" y="39"/>
                    </a:lnTo>
                    <a:lnTo>
                      <a:pt x="462" y="32"/>
                    </a:lnTo>
                    <a:lnTo>
                      <a:pt x="455" y="25"/>
                    </a:lnTo>
                    <a:lnTo>
                      <a:pt x="449" y="20"/>
                    </a:lnTo>
                    <a:lnTo>
                      <a:pt x="442" y="15"/>
                    </a:lnTo>
                    <a:lnTo>
                      <a:pt x="435" y="10"/>
                    </a:lnTo>
                    <a:lnTo>
                      <a:pt x="427" y="6"/>
                    </a:lnTo>
                    <a:lnTo>
                      <a:pt x="419" y="4"/>
                    </a:lnTo>
                    <a:lnTo>
                      <a:pt x="410" y="1"/>
                    </a:lnTo>
                    <a:lnTo>
                      <a:pt x="400" y="0"/>
                    </a:lnTo>
                    <a:lnTo>
                      <a:pt x="392" y="0"/>
                    </a:lnTo>
                    <a:lnTo>
                      <a:pt x="196" y="0"/>
                    </a:lnTo>
                    <a:lnTo>
                      <a:pt x="192" y="0"/>
                    </a:lnTo>
                    <a:lnTo>
                      <a:pt x="190" y="1"/>
                    </a:lnTo>
                    <a:lnTo>
                      <a:pt x="187" y="2"/>
                    </a:lnTo>
                    <a:lnTo>
                      <a:pt x="185" y="4"/>
                    </a:lnTo>
                    <a:lnTo>
                      <a:pt x="184" y="6"/>
                    </a:lnTo>
                    <a:lnTo>
                      <a:pt x="182" y="8"/>
                    </a:lnTo>
                    <a:lnTo>
                      <a:pt x="182" y="11"/>
                    </a:lnTo>
                    <a:lnTo>
                      <a:pt x="181" y="15"/>
                    </a:lnTo>
                    <a:lnTo>
                      <a:pt x="182" y="18"/>
                    </a:lnTo>
                    <a:lnTo>
                      <a:pt x="182" y="20"/>
                    </a:lnTo>
                    <a:lnTo>
                      <a:pt x="184" y="23"/>
                    </a:lnTo>
                    <a:lnTo>
                      <a:pt x="185" y="25"/>
                    </a:lnTo>
                    <a:lnTo>
                      <a:pt x="187" y="26"/>
                    </a:lnTo>
                    <a:lnTo>
                      <a:pt x="190" y="29"/>
                    </a:lnTo>
                    <a:lnTo>
                      <a:pt x="192" y="30"/>
                    </a:lnTo>
                    <a:lnTo>
                      <a:pt x="196" y="30"/>
                    </a:lnTo>
                    <a:lnTo>
                      <a:pt x="392" y="30"/>
                    </a:lnTo>
                    <a:lnTo>
                      <a:pt x="397" y="30"/>
                    </a:lnTo>
                    <a:lnTo>
                      <a:pt x="404" y="31"/>
                    </a:lnTo>
                    <a:lnTo>
                      <a:pt x="409" y="32"/>
                    </a:lnTo>
                    <a:lnTo>
                      <a:pt x="415" y="34"/>
                    </a:lnTo>
                    <a:lnTo>
                      <a:pt x="421" y="37"/>
                    </a:lnTo>
                    <a:lnTo>
                      <a:pt x="425" y="39"/>
                    </a:lnTo>
                    <a:lnTo>
                      <a:pt x="429" y="44"/>
                    </a:lnTo>
                    <a:lnTo>
                      <a:pt x="434" y="47"/>
                    </a:lnTo>
                    <a:lnTo>
                      <a:pt x="438" y="51"/>
                    </a:lnTo>
                    <a:lnTo>
                      <a:pt x="441" y="57"/>
                    </a:lnTo>
                    <a:lnTo>
                      <a:pt x="444" y="61"/>
                    </a:lnTo>
                    <a:lnTo>
                      <a:pt x="447" y="66"/>
                    </a:lnTo>
                    <a:lnTo>
                      <a:pt x="449" y="72"/>
                    </a:lnTo>
                    <a:lnTo>
                      <a:pt x="451" y="78"/>
                    </a:lnTo>
                    <a:lnTo>
                      <a:pt x="452" y="83"/>
                    </a:lnTo>
                    <a:lnTo>
                      <a:pt x="452" y="90"/>
                    </a:lnTo>
                    <a:lnTo>
                      <a:pt x="452" y="210"/>
                    </a:lnTo>
                    <a:lnTo>
                      <a:pt x="377" y="210"/>
                    </a:lnTo>
                    <a:lnTo>
                      <a:pt x="374" y="211"/>
                    </a:lnTo>
                    <a:lnTo>
                      <a:pt x="370" y="211"/>
                    </a:lnTo>
                    <a:lnTo>
                      <a:pt x="368" y="213"/>
                    </a:lnTo>
                    <a:lnTo>
                      <a:pt x="366" y="214"/>
                    </a:lnTo>
                    <a:lnTo>
                      <a:pt x="364" y="216"/>
                    </a:lnTo>
                    <a:lnTo>
                      <a:pt x="363" y="220"/>
                    </a:lnTo>
                    <a:lnTo>
                      <a:pt x="362" y="222"/>
                    </a:lnTo>
                    <a:lnTo>
                      <a:pt x="362" y="225"/>
                    </a:lnTo>
                    <a:lnTo>
                      <a:pt x="362" y="270"/>
                    </a:lnTo>
                    <a:lnTo>
                      <a:pt x="166" y="270"/>
                    </a:lnTo>
                    <a:lnTo>
                      <a:pt x="148" y="271"/>
                    </a:lnTo>
                    <a:lnTo>
                      <a:pt x="132" y="273"/>
                    </a:lnTo>
                    <a:lnTo>
                      <a:pt x="116" y="277"/>
                    </a:lnTo>
                    <a:lnTo>
                      <a:pt x="101" y="283"/>
                    </a:lnTo>
                    <a:lnTo>
                      <a:pt x="86" y="290"/>
                    </a:lnTo>
                    <a:lnTo>
                      <a:pt x="72" y="298"/>
                    </a:lnTo>
                    <a:lnTo>
                      <a:pt x="59" y="307"/>
                    </a:lnTo>
                    <a:lnTo>
                      <a:pt x="49" y="318"/>
                    </a:lnTo>
                    <a:lnTo>
                      <a:pt x="38" y="330"/>
                    </a:lnTo>
                    <a:lnTo>
                      <a:pt x="28" y="343"/>
                    </a:lnTo>
                    <a:lnTo>
                      <a:pt x="20" y="357"/>
                    </a:lnTo>
                    <a:lnTo>
                      <a:pt x="13" y="371"/>
                    </a:lnTo>
                    <a:lnTo>
                      <a:pt x="8" y="386"/>
                    </a:lnTo>
                    <a:lnTo>
                      <a:pt x="4" y="402"/>
                    </a:lnTo>
                    <a:lnTo>
                      <a:pt x="2" y="419"/>
                    </a:lnTo>
                    <a:lnTo>
                      <a:pt x="0" y="436"/>
                    </a:lnTo>
                    <a:lnTo>
                      <a:pt x="0" y="813"/>
                    </a:lnTo>
                    <a:lnTo>
                      <a:pt x="0" y="821"/>
                    </a:lnTo>
                    <a:lnTo>
                      <a:pt x="3" y="831"/>
                    </a:lnTo>
                    <a:lnTo>
                      <a:pt x="5" y="839"/>
                    </a:lnTo>
                    <a:lnTo>
                      <a:pt x="8" y="847"/>
                    </a:lnTo>
                    <a:lnTo>
                      <a:pt x="11" y="856"/>
                    </a:lnTo>
                    <a:lnTo>
                      <a:pt x="15" y="863"/>
                    </a:lnTo>
                    <a:lnTo>
                      <a:pt x="21" y="870"/>
                    </a:lnTo>
                    <a:lnTo>
                      <a:pt x="27" y="876"/>
                    </a:lnTo>
                    <a:lnTo>
                      <a:pt x="34" y="882"/>
                    </a:lnTo>
                    <a:lnTo>
                      <a:pt x="40" y="887"/>
                    </a:lnTo>
                    <a:lnTo>
                      <a:pt x="48" y="892"/>
                    </a:lnTo>
                    <a:lnTo>
                      <a:pt x="56" y="895"/>
                    </a:lnTo>
                    <a:lnTo>
                      <a:pt x="64" y="898"/>
                    </a:lnTo>
                    <a:lnTo>
                      <a:pt x="73" y="901"/>
                    </a:lnTo>
                    <a:lnTo>
                      <a:pt x="82" y="902"/>
                    </a:lnTo>
                    <a:lnTo>
                      <a:pt x="92" y="903"/>
                    </a:lnTo>
                    <a:lnTo>
                      <a:pt x="108" y="902"/>
                    </a:lnTo>
                    <a:lnTo>
                      <a:pt x="121" y="900"/>
                    </a:lnTo>
                    <a:lnTo>
                      <a:pt x="127" y="897"/>
                    </a:lnTo>
                    <a:lnTo>
                      <a:pt x="132" y="894"/>
                    </a:lnTo>
                    <a:lnTo>
                      <a:pt x="138" y="890"/>
                    </a:lnTo>
                    <a:lnTo>
                      <a:pt x="143" y="886"/>
                    </a:lnTo>
                    <a:lnTo>
                      <a:pt x="154" y="873"/>
                    </a:lnTo>
                    <a:lnTo>
                      <a:pt x="167" y="853"/>
                    </a:lnTo>
                    <a:lnTo>
                      <a:pt x="182" y="829"/>
                    </a:lnTo>
                    <a:lnTo>
                      <a:pt x="200" y="797"/>
                    </a:lnTo>
                    <a:lnTo>
                      <a:pt x="208" y="782"/>
                    </a:lnTo>
                    <a:lnTo>
                      <a:pt x="217" y="764"/>
                    </a:lnTo>
                    <a:lnTo>
                      <a:pt x="228" y="746"/>
                    </a:lnTo>
                    <a:lnTo>
                      <a:pt x="239" y="727"/>
                    </a:lnTo>
                    <a:lnTo>
                      <a:pt x="251" y="705"/>
                    </a:lnTo>
                    <a:lnTo>
                      <a:pt x="264" y="683"/>
                    </a:lnTo>
                    <a:lnTo>
                      <a:pt x="279" y="658"/>
                    </a:lnTo>
                    <a:lnTo>
                      <a:pt x="295" y="631"/>
                    </a:lnTo>
                    <a:lnTo>
                      <a:pt x="609" y="631"/>
                    </a:lnTo>
                    <a:lnTo>
                      <a:pt x="625" y="658"/>
                    </a:lnTo>
                    <a:lnTo>
                      <a:pt x="639" y="683"/>
                    </a:lnTo>
                    <a:lnTo>
                      <a:pt x="653" y="705"/>
                    </a:lnTo>
                    <a:lnTo>
                      <a:pt x="664" y="727"/>
                    </a:lnTo>
                    <a:lnTo>
                      <a:pt x="675" y="746"/>
                    </a:lnTo>
                    <a:lnTo>
                      <a:pt x="686" y="764"/>
                    </a:lnTo>
                    <a:lnTo>
                      <a:pt x="695" y="781"/>
                    </a:lnTo>
                    <a:lnTo>
                      <a:pt x="703" y="796"/>
                    </a:lnTo>
                    <a:lnTo>
                      <a:pt x="721" y="828"/>
                    </a:lnTo>
                    <a:lnTo>
                      <a:pt x="736" y="852"/>
                    </a:lnTo>
                    <a:lnTo>
                      <a:pt x="748" y="871"/>
                    </a:lnTo>
                    <a:lnTo>
                      <a:pt x="760" y="885"/>
                    </a:lnTo>
                    <a:lnTo>
                      <a:pt x="765" y="890"/>
                    </a:lnTo>
                    <a:lnTo>
                      <a:pt x="770" y="894"/>
                    </a:lnTo>
                    <a:lnTo>
                      <a:pt x="776" y="897"/>
                    </a:lnTo>
                    <a:lnTo>
                      <a:pt x="782" y="900"/>
                    </a:lnTo>
                    <a:lnTo>
                      <a:pt x="789" y="901"/>
                    </a:lnTo>
                    <a:lnTo>
                      <a:pt x="796" y="902"/>
                    </a:lnTo>
                    <a:lnTo>
                      <a:pt x="804" y="903"/>
                    </a:lnTo>
                    <a:lnTo>
                      <a:pt x="813" y="903"/>
                    </a:lnTo>
                    <a:lnTo>
                      <a:pt x="822" y="902"/>
                    </a:lnTo>
                    <a:lnTo>
                      <a:pt x="832" y="901"/>
                    </a:lnTo>
                    <a:lnTo>
                      <a:pt x="840" y="898"/>
                    </a:lnTo>
                    <a:lnTo>
                      <a:pt x="849" y="895"/>
                    </a:lnTo>
                    <a:lnTo>
                      <a:pt x="856" y="892"/>
                    </a:lnTo>
                    <a:lnTo>
                      <a:pt x="864" y="888"/>
                    </a:lnTo>
                    <a:lnTo>
                      <a:pt x="871" y="882"/>
                    </a:lnTo>
                    <a:lnTo>
                      <a:pt x="878" y="876"/>
                    </a:lnTo>
                    <a:lnTo>
                      <a:pt x="883" y="870"/>
                    </a:lnTo>
                    <a:lnTo>
                      <a:pt x="888" y="863"/>
                    </a:lnTo>
                    <a:lnTo>
                      <a:pt x="893" y="856"/>
                    </a:lnTo>
                    <a:lnTo>
                      <a:pt x="896" y="848"/>
                    </a:lnTo>
                    <a:lnTo>
                      <a:pt x="899" y="839"/>
                    </a:lnTo>
                    <a:lnTo>
                      <a:pt x="901" y="831"/>
                    </a:lnTo>
                    <a:lnTo>
                      <a:pt x="903" y="821"/>
                    </a:lnTo>
                    <a:lnTo>
                      <a:pt x="903" y="813"/>
                    </a:lnTo>
                    <a:lnTo>
                      <a:pt x="903" y="436"/>
                    </a:lnTo>
                    <a:lnTo>
                      <a:pt x="902" y="419"/>
                    </a:lnTo>
                    <a:lnTo>
                      <a:pt x="900" y="402"/>
                    </a:lnTo>
                    <a:lnTo>
                      <a:pt x="896" y="386"/>
                    </a:lnTo>
                    <a:lnTo>
                      <a:pt x="891" y="371"/>
                    </a:lnTo>
                    <a:lnTo>
                      <a:pt x="884" y="357"/>
                    </a:lnTo>
                    <a:lnTo>
                      <a:pt x="876" y="343"/>
                    </a:lnTo>
                    <a:lnTo>
                      <a:pt x="866" y="330"/>
                    </a:lnTo>
                    <a:lnTo>
                      <a:pt x="855" y="318"/>
                    </a:lnTo>
                    <a:lnTo>
                      <a:pt x="843" y="307"/>
                    </a:lnTo>
                    <a:lnTo>
                      <a:pt x="831" y="298"/>
                    </a:lnTo>
                    <a:lnTo>
                      <a:pt x="818" y="290"/>
                    </a:lnTo>
                    <a:lnTo>
                      <a:pt x="803" y="283"/>
                    </a:lnTo>
                    <a:lnTo>
                      <a:pt x="788" y="277"/>
                    </a:lnTo>
                    <a:lnTo>
                      <a:pt x="772" y="273"/>
                    </a:lnTo>
                    <a:lnTo>
                      <a:pt x="755" y="271"/>
                    </a:lnTo>
                    <a:lnTo>
                      <a:pt x="738" y="270"/>
                    </a:lnTo>
                    <a:lnTo>
                      <a:pt x="738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324">
                <a:extLst>
                  <a:ext uri="{FF2B5EF4-FFF2-40B4-BE49-F238E27FC236}">
                    <a16:creationId xmlns:a16="http://schemas.microsoft.com/office/drawing/2014/main" id="{EA2262EF-751D-4909-B268-0DAD23BDB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2075" y="3200400"/>
                <a:ext cx="57150" cy="57150"/>
              </a:xfrm>
              <a:custGeom>
                <a:avLst/>
                <a:gdLst>
                  <a:gd name="T0" fmla="*/ 105 w 181"/>
                  <a:gd name="T1" fmla="*/ 75 h 180"/>
                  <a:gd name="T2" fmla="*/ 105 w 181"/>
                  <a:gd name="T3" fmla="*/ 12 h 180"/>
                  <a:gd name="T4" fmla="*/ 102 w 181"/>
                  <a:gd name="T5" fmla="*/ 7 h 180"/>
                  <a:gd name="T6" fmla="*/ 98 w 181"/>
                  <a:gd name="T7" fmla="*/ 2 h 180"/>
                  <a:gd name="T8" fmla="*/ 93 w 181"/>
                  <a:gd name="T9" fmla="*/ 0 h 180"/>
                  <a:gd name="T10" fmla="*/ 86 w 181"/>
                  <a:gd name="T11" fmla="*/ 0 h 180"/>
                  <a:gd name="T12" fmla="*/ 81 w 181"/>
                  <a:gd name="T13" fmla="*/ 2 h 180"/>
                  <a:gd name="T14" fmla="*/ 78 w 181"/>
                  <a:gd name="T15" fmla="*/ 7 h 180"/>
                  <a:gd name="T16" fmla="*/ 76 w 181"/>
                  <a:gd name="T17" fmla="*/ 12 h 180"/>
                  <a:gd name="T18" fmla="*/ 75 w 181"/>
                  <a:gd name="T19" fmla="*/ 75 h 180"/>
                  <a:gd name="T20" fmla="*/ 11 w 181"/>
                  <a:gd name="T21" fmla="*/ 75 h 180"/>
                  <a:gd name="T22" fmla="*/ 6 w 181"/>
                  <a:gd name="T23" fmla="*/ 77 h 180"/>
                  <a:gd name="T24" fmla="*/ 2 w 181"/>
                  <a:gd name="T25" fmla="*/ 82 h 180"/>
                  <a:gd name="T26" fmla="*/ 0 w 181"/>
                  <a:gd name="T27" fmla="*/ 87 h 180"/>
                  <a:gd name="T28" fmla="*/ 0 w 181"/>
                  <a:gd name="T29" fmla="*/ 93 h 180"/>
                  <a:gd name="T30" fmla="*/ 2 w 181"/>
                  <a:gd name="T31" fmla="*/ 99 h 180"/>
                  <a:gd name="T32" fmla="*/ 6 w 181"/>
                  <a:gd name="T33" fmla="*/ 102 h 180"/>
                  <a:gd name="T34" fmla="*/ 11 w 181"/>
                  <a:gd name="T35" fmla="*/ 105 h 180"/>
                  <a:gd name="T36" fmla="*/ 75 w 181"/>
                  <a:gd name="T37" fmla="*/ 105 h 180"/>
                  <a:gd name="T38" fmla="*/ 76 w 181"/>
                  <a:gd name="T39" fmla="*/ 169 h 180"/>
                  <a:gd name="T40" fmla="*/ 78 w 181"/>
                  <a:gd name="T41" fmla="*/ 174 h 180"/>
                  <a:gd name="T42" fmla="*/ 81 w 181"/>
                  <a:gd name="T43" fmla="*/ 178 h 180"/>
                  <a:gd name="T44" fmla="*/ 86 w 181"/>
                  <a:gd name="T45" fmla="*/ 180 h 180"/>
                  <a:gd name="T46" fmla="*/ 93 w 181"/>
                  <a:gd name="T47" fmla="*/ 180 h 180"/>
                  <a:gd name="T48" fmla="*/ 98 w 181"/>
                  <a:gd name="T49" fmla="*/ 178 h 180"/>
                  <a:gd name="T50" fmla="*/ 102 w 181"/>
                  <a:gd name="T51" fmla="*/ 174 h 180"/>
                  <a:gd name="T52" fmla="*/ 105 w 181"/>
                  <a:gd name="T53" fmla="*/ 169 h 180"/>
                  <a:gd name="T54" fmla="*/ 105 w 181"/>
                  <a:gd name="T55" fmla="*/ 105 h 180"/>
                  <a:gd name="T56" fmla="*/ 168 w 181"/>
                  <a:gd name="T57" fmla="*/ 105 h 180"/>
                  <a:gd name="T58" fmla="*/ 173 w 181"/>
                  <a:gd name="T59" fmla="*/ 102 h 180"/>
                  <a:gd name="T60" fmla="*/ 178 w 181"/>
                  <a:gd name="T61" fmla="*/ 99 h 180"/>
                  <a:gd name="T62" fmla="*/ 180 w 181"/>
                  <a:gd name="T63" fmla="*/ 93 h 180"/>
                  <a:gd name="T64" fmla="*/ 180 w 181"/>
                  <a:gd name="T65" fmla="*/ 87 h 180"/>
                  <a:gd name="T66" fmla="*/ 178 w 181"/>
                  <a:gd name="T67" fmla="*/ 82 h 180"/>
                  <a:gd name="T68" fmla="*/ 173 w 181"/>
                  <a:gd name="T69" fmla="*/ 77 h 180"/>
                  <a:gd name="T70" fmla="*/ 168 w 181"/>
                  <a:gd name="T71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1" h="180">
                    <a:moveTo>
                      <a:pt x="165" y="75"/>
                    </a:moveTo>
                    <a:lnTo>
                      <a:pt x="105" y="75"/>
                    </a:lnTo>
                    <a:lnTo>
                      <a:pt x="105" y="15"/>
                    </a:lnTo>
                    <a:lnTo>
                      <a:pt x="105" y="12"/>
                    </a:lnTo>
                    <a:lnTo>
                      <a:pt x="104" y="9"/>
                    </a:lnTo>
                    <a:lnTo>
                      <a:pt x="102" y="7"/>
                    </a:lnTo>
                    <a:lnTo>
                      <a:pt x="100" y="4"/>
                    </a:lnTo>
                    <a:lnTo>
                      <a:pt x="98" y="2"/>
                    </a:lnTo>
                    <a:lnTo>
                      <a:pt x="96" y="1"/>
                    </a:lnTo>
                    <a:lnTo>
                      <a:pt x="93" y="0"/>
                    </a:lnTo>
                    <a:lnTo>
                      <a:pt x="90" y="0"/>
                    </a:lnTo>
                    <a:lnTo>
                      <a:pt x="86" y="0"/>
                    </a:lnTo>
                    <a:lnTo>
                      <a:pt x="84" y="1"/>
                    </a:lnTo>
                    <a:lnTo>
                      <a:pt x="81" y="2"/>
                    </a:lnTo>
                    <a:lnTo>
                      <a:pt x="79" y="4"/>
                    </a:lnTo>
                    <a:lnTo>
                      <a:pt x="78" y="7"/>
                    </a:lnTo>
                    <a:lnTo>
                      <a:pt x="76" y="9"/>
                    </a:lnTo>
                    <a:lnTo>
                      <a:pt x="76" y="12"/>
                    </a:lnTo>
                    <a:lnTo>
                      <a:pt x="75" y="15"/>
                    </a:lnTo>
                    <a:lnTo>
                      <a:pt x="75" y="75"/>
                    </a:lnTo>
                    <a:lnTo>
                      <a:pt x="15" y="75"/>
                    </a:lnTo>
                    <a:lnTo>
                      <a:pt x="11" y="75"/>
                    </a:lnTo>
                    <a:lnTo>
                      <a:pt x="9" y="76"/>
                    </a:lnTo>
                    <a:lnTo>
                      <a:pt x="6" y="77"/>
                    </a:lnTo>
                    <a:lnTo>
                      <a:pt x="4" y="80"/>
                    </a:lnTo>
                    <a:lnTo>
                      <a:pt x="2" y="82"/>
                    </a:lnTo>
                    <a:lnTo>
                      <a:pt x="1" y="84"/>
                    </a:lnTo>
                    <a:lnTo>
                      <a:pt x="0" y="87"/>
                    </a:lnTo>
                    <a:lnTo>
                      <a:pt x="0" y="90"/>
                    </a:lnTo>
                    <a:lnTo>
                      <a:pt x="0" y="93"/>
                    </a:lnTo>
                    <a:lnTo>
                      <a:pt x="1" y="96"/>
                    </a:lnTo>
                    <a:lnTo>
                      <a:pt x="2" y="99"/>
                    </a:lnTo>
                    <a:lnTo>
                      <a:pt x="4" y="101"/>
                    </a:lnTo>
                    <a:lnTo>
                      <a:pt x="6" y="102"/>
                    </a:lnTo>
                    <a:lnTo>
                      <a:pt x="9" y="104"/>
                    </a:lnTo>
                    <a:lnTo>
                      <a:pt x="11" y="105"/>
                    </a:lnTo>
                    <a:lnTo>
                      <a:pt x="15" y="105"/>
                    </a:lnTo>
                    <a:lnTo>
                      <a:pt x="75" y="105"/>
                    </a:lnTo>
                    <a:lnTo>
                      <a:pt x="75" y="165"/>
                    </a:lnTo>
                    <a:lnTo>
                      <a:pt x="76" y="169"/>
                    </a:lnTo>
                    <a:lnTo>
                      <a:pt x="76" y="171"/>
                    </a:lnTo>
                    <a:lnTo>
                      <a:pt x="78" y="174"/>
                    </a:lnTo>
                    <a:lnTo>
                      <a:pt x="79" y="176"/>
                    </a:lnTo>
                    <a:lnTo>
                      <a:pt x="81" y="178"/>
                    </a:lnTo>
                    <a:lnTo>
                      <a:pt x="84" y="179"/>
                    </a:lnTo>
                    <a:lnTo>
                      <a:pt x="86" y="180"/>
                    </a:lnTo>
                    <a:lnTo>
                      <a:pt x="90" y="180"/>
                    </a:lnTo>
                    <a:lnTo>
                      <a:pt x="93" y="180"/>
                    </a:lnTo>
                    <a:lnTo>
                      <a:pt x="96" y="179"/>
                    </a:lnTo>
                    <a:lnTo>
                      <a:pt x="98" y="178"/>
                    </a:lnTo>
                    <a:lnTo>
                      <a:pt x="100" y="176"/>
                    </a:lnTo>
                    <a:lnTo>
                      <a:pt x="102" y="174"/>
                    </a:lnTo>
                    <a:lnTo>
                      <a:pt x="104" y="171"/>
                    </a:lnTo>
                    <a:lnTo>
                      <a:pt x="105" y="169"/>
                    </a:lnTo>
                    <a:lnTo>
                      <a:pt x="105" y="165"/>
                    </a:lnTo>
                    <a:lnTo>
                      <a:pt x="105" y="105"/>
                    </a:lnTo>
                    <a:lnTo>
                      <a:pt x="165" y="105"/>
                    </a:lnTo>
                    <a:lnTo>
                      <a:pt x="168" y="105"/>
                    </a:lnTo>
                    <a:lnTo>
                      <a:pt x="171" y="104"/>
                    </a:lnTo>
                    <a:lnTo>
                      <a:pt x="173" y="102"/>
                    </a:lnTo>
                    <a:lnTo>
                      <a:pt x="175" y="101"/>
                    </a:lnTo>
                    <a:lnTo>
                      <a:pt x="178" y="99"/>
                    </a:lnTo>
                    <a:lnTo>
                      <a:pt x="179" y="96"/>
                    </a:lnTo>
                    <a:lnTo>
                      <a:pt x="180" y="93"/>
                    </a:lnTo>
                    <a:lnTo>
                      <a:pt x="181" y="90"/>
                    </a:lnTo>
                    <a:lnTo>
                      <a:pt x="180" y="87"/>
                    </a:lnTo>
                    <a:lnTo>
                      <a:pt x="179" y="84"/>
                    </a:lnTo>
                    <a:lnTo>
                      <a:pt x="178" y="82"/>
                    </a:lnTo>
                    <a:lnTo>
                      <a:pt x="175" y="80"/>
                    </a:lnTo>
                    <a:lnTo>
                      <a:pt x="173" y="77"/>
                    </a:lnTo>
                    <a:lnTo>
                      <a:pt x="171" y="76"/>
                    </a:lnTo>
                    <a:lnTo>
                      <a:pt x="168" y="75"/>
                    </a:lnTo>
                    <a:lnTo>
                      <a:pt x="165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325">
                <a:extLst>
                  <a:ext uri="{FF2B5EF4-FFF2-40B4-BE49-F238E27FC236}">
                    <a16:creationId xmlns:a16="http://schemas.microsoft.com/office/drawing/2014/main" id="{EF2E9D95-07FF-450F-A8D3-7F438D87F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3513" y="3252788"/>
                <a:ext cx="28575" cy="9525"/>
              </a:xfrm>
              <a:custGeom>
                <a:avLst/>
                <a:gdLst>
                  <a:gd name="T0" fmla="*/ 75 w 90"/>
                  <a:gd name="T1" fmla="*/ 0 h 30"/>
                  <a:gd name="T2" fmla="*/ 15 w 90"/>
                  <a:gd name="T3" fmla="*/ 0 h 30"/>
                  <a:gd name="T4" fmla="*/ 12 w 90"/>
                  <a:gd name="T5" fmla="*/ 0 h 30"/>
                  <a:gd name="T6" fmla="*/ 8 w 90"/>
                  <a:gd name="T7" fmla="*/ 1 h 30"/>
                  <a:gd name="T8" fmla="*/ 6 w 90"/>
                  <a:gd name="T9" fmla="*/ 2 h 30"/>
                  <a:gd name="T10" fmla="*/ 4 w 90"/>
                  <a:gd name="T11" fmla="*/ 5 h 30"/>
                  <a:gd name="T12" fmla="*/ 2 w 90"/>
                  <a:gd name="T13" fmla="*/ 7 h 30"/>
                  <a:gd name="T14" fmla="*/ 1 w 90"/>
                  <a:gd name="T15" fmla="*/ 10 h 30"/>
                  <a:gd name="T16" fmla="*/ 0 w 90"/>
                  <a:gd name="T17" fmla="*/ 12 h 30"/>
                  <a:gd name="T18" fmla="*/ 0 w 90"/>
                  <a:gd name="T19" fmla="*/ 15 h 30"/>
                  <a:gd name="T20" fmla="*/ 0 w 90"/>
                  <a:gd name="T21" fmla="*/ 19 h 30"/>
                  <a:gd name="T22" fmla="*/ 1 w 90"/>
                  <a:gd name="T23" fmla="*/ 22 h 30"/>
                  <a:gd name="T24" fmla="*/ 2 w 90"/>
                  <a:gd name="T25" fmla="*/ 24 h 30"/>
                  <a:gd name="T26" fmla="*/ 4 w 90"/>
                  <a:gd name="T27" fmla="*/ 26 h 30"/>
                  <a:gd name="T28" fmla="*/ 6 w 90"/>
                  <a:gd name="T29" fmla="*/ 28 h 30"/>
                  <a:gd name="T30" fmla="*/ 8 w 90"/>
                  <a:gd name="T31" fmla="*/ 29 h 30"/>
                  <a:gd name="T32" fmla="*/ 12 w 90"/>
                  <a:gd name="T33" fmla="*/ 30 h 30"/>
                  <a:gd name="T34" fmla="*/ 15 w 90"/>
                  <a:gd name="T35" fmla="*/ 30 h 30"/>
                  <a:gd name="T36" fmla="*/ 75 w 90"/>
                  <a:gd name="T37" fmla="*/ 30 h 30"/>
                  <a:gd name="T38" fmla="*/ 78 w 90"/>
                  <a:gd name="T39" fmla="*/ 30 h 30"/>
                  <a:gd name="T40" fmla="*/ 80 w 90"/>
                  <a:gd name="T41" fmla="*/ 29 h 30"/>
                  <a:gd name="T42" fmla="*/ 83 w 90"/>
                  <a:gd name="T43" fmla="*/ 28 h 30"/>
                  <a:gd name="T44" fmla="*/ 86 w 90"/>
                  <a:gd name="T45" fmla="*/ 26 h 30"/>
                  <a:gd name="T46" fmla="*/ 87 w 90"/>
                  <a:gd name="T47" fmla="*/ 24 h 30"/>
                  <a:gd name="T48" fmla="*/ 89 w 90"/>
                  <a:gd name="T49" fmla="*/ 22 h 30"/>
                  <a:gd name="T50" fmla="*/ 90 w 90"/>
                  <a:gd name="T51" fmla="*/ 19 h 30"/>
                  <a:gd name="T52" fmla="*/ 90 w 90"/>
                  <a:gd name="T53" fmla="*/ 15 h 30"/>
                  <a:gd name="T54" fmla="*/ 90 w 90"/>
                  <a:gd name="T55" fmla="*/ 12 h 30"/>
                  <a:gd name="T56" fmla="*/ 89 w 90"/>
                  <a:gd name="T57" fmla="*/ 10 h 30"/>
                  <a:gd name="T58" fmla="*/ 87 w 90"/>
                  <a:gd name="T59" fmla="*/ 7 h 30"/>
                  <a:gd name="T60" fmla="*/ 86 w 90"/>
                  <a:gd name="T61" fmla="*/ 5 h 30"/>
                  <a:gd name="T62" fmla="*/ 83 w 90"/>
                  <a:gd name="T63" fmla="*/ 2 h 30"/>
                  <a:gd name="T64" fmla="*/ 80 w 90"/>
                  <a:gd name="T65" fmla="*/ 1 h 30"/>
                  <a:gd name="T66" fmla="*/ 78 w 90"/>
                  <a:gd name="T67" fmla="*/ 0 h 30"/>
                  <a:gd name="T68" fmla="*/ 75 w 90"/>
                  <a:gd name="T69" fmla="*/ 0 h 30"/>
                  <a:gd name="T70" fmla="*/ 75 w 90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0" h="30">
                    <a:moveTo>
                      <a:pt x="7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8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75" y="30"/>
                    </a:lnTo>
                    <a:lnTo>
                      <a:pt x="78" y="30"/>
                    </a:lnTo>
                    <a:lnTo>
                      <a:pt x="80" y="29"/>
                    </a:lnTo>
                    <a:lnTo>
                      <a:pt x="83" y="28"/>
                    </a:lnTo>
                    <a:lnTo>
                      <a:pt x="86" y="26"/>
                    </a:lnTo>
                    <a:lnTo>
                      <a:pt x="87" y="24"/>
                    </a:lnTo>
                    <a:lnTo>
                      <a:pt x="89" y="22"/>
                    </a:lnTo>
                    <a:lnTo>
                      <a:pt x="90" y="19"/>
                    </a:lnTo>
                    <a:lnTo>
                      <a:pt x="90" y="15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7" y="7"/>
                    </a:lnTo>
                    <a:lnTo>
                      <a:pt x="86" y="5"/>
                    </a:lnTo>
                    <a:lnTo>
                      <a:pt x="83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326">
                <a:extLst>
                  <a:ext uri="{FF2B5EF4-FFF2-40B4-BE49-F238E27FC236}">
                    <a16:creationId xmlns:a16="http://schemas.microsoft.com/office/drawing/2014/main" id="{BB43770E-D12A-4E07-A038-089EC5CA2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138" y="3252788"/>
                <a:ext cx="28575" cy="9525"/>
              </a:xfrm>
              <a:custGeom>
                <a:avLst/>
                <a:gdLst>
                  <a:gd name="T0" fmla="*/ 75 w 90"/>
                  <a:gd name="T1" fmla="*/ 0 h 30"/>
                  <a:gd name="T2" fmla="*/ 15 w 90"/>
                  <a:gd name="T3" fmla="*/ 0 h 30"/>
                  <a:gd name="T4" fmla="*/ 12 w 90"/>
                  <a:gd name="T5" fmla="*/ 0 h 30"/>
                  <a:gd name="T6" fmla="*/ 10 w 90"/>
                  <a:gd name="T7" fmla="*/ 1 h 30"/>
                  <a:gd name="T8" fmla="*/ 6 w 90"/>
                  <a:gd name="T9" fmla="*/ 2 h 30"/>
                  <a:gd name="T10" fmla="*/ 4 w 90"/>
                  <a:gd name="T11" fmla="*/ 5 h 30"/>
                  <a:gd name="T12" fmla="*/ 2 w 90"/>
                  <a:gd name="T13" fmla="*/ 7 h 30"/>
                  <a:gd name="T14" fmla="*/ 1 w 90"/>
                  <a:gd name="T15" fmla="*/ 10 h 30"/>
                  <a:gd name="T16" fmla="*/ 0 w 90"/>
                  <a:gd name="T17" fmla="*/ 12 h 30"/>
                  <a:gd name="T18" fmla="*/ 0 w 90"/>
                  <a:gd name="T19" fmla="*/ 15 h 30"/>
                  <a:gd name="T20" fmla="*/ 0 w 90"/>
                  <a:gd name="T21" fmla="*/ 19 h 30"/>
                  <a:gd name="T22" fmla="*/ 1 w 90"/>
                  <a:gd name="T23" fmla="*/ 22 h 30"/>
                  <a:gd name="T24" fmla="*/ 2 w 90"/>
                  <a:gd name="T25" fmla="*/ 24 h 30"/>
                  <a:gd name="T26" fmla="*/ 4 w 90"/>
                  <a:gd name="T27" fmla="*/ 26 h 30"/>
                  <a:gd name="T28" fmla="*/ 6 w 90"/>
                  <a:gd name="T29" fmla="*/ 28 h 30"/>
                  <a:gd name="T30" fmla="*/ 10 w 90"/>
                  <a:gd name="T31" fmla="*/ 29 h 30"/>
                  <a:gd name="T32" fmla="*/ 12 w 90"/>
                  <a:gd name="T33" fmla="*/ 30 h 30"/>
                  <a:gd name="T34" fmla="*/ 15 w 90"/>
                  <a:gd name="T35" fmla="*/ 30 h 30"/>
                  <a:gd name="T36" fmla="*/ 75 w 90"/>
                  <a:gd name="T37" fmla="*/ 30 h 30"/>
                  <a:gd name="T38" fmla="*/ 78 w 90"/>
                  <a:gd name="T39" fmla="*/ 30 h 30"/>
                  <a:gd name="T40" fmla="*/ 81 w 90"/>
                  <a:gd name="T41" fmla="*/ 29 h 30"/>
                  <a:gd name="T42" fmla="*/ 84 w 90"/>
                  <a:gd name="T43" fmla="*/ 28 h 30"/>
                  <a:gd name="T44" fmla="*/ 86 w 90"/>
                  <a:gd name="T45" fmla="*/ 26 h 30"/>
                  <a:gd name="T46" fmla="*/ 88 w 90"/>
                  <a:gd name="T47" fmla="*/ 24 h 30"/>
                  <a:gd name="T48" fmla="*/ 89 w 90"/>
                  <a:gd name="T49" fmla="*/ 22 h 30"/>
                  <a:gd name="T50" fmla="*/ 90 w 90"/>
                  <a:gd name="T51" fmla="*/ 19 h 30"/>
                  <a:gd name="T52" fmla="*/ 90 w 90"/>
                  <a:gd name="T53" fmla="*/ 15 h 30"/>
                  <a:gd name="T54" fmla="*/ 90 w 90"/>
                  <a:gd name="T55" fmla="*/ 12 h 30"/>
                  <a:gd name="T56" fmla="*/ 89 w 90"/>
                  <a:gd name="T57" fmla="*/ 10 h 30"/>
                  <a:gd name="T58" fmla="*/ 88 w 90"/>
                  <a:gd name="T59" fmla="*/ 7 h 30"/>
                  <a:gd name="T60" fmla="*/ 86 w 90"/>
                  <a:gd name="T61" fmla="*/ 5 h 30"/>
                  <a:gd name="T62" fmla="*/ 84 w 90"/>
                  <a:gd name="T63" fmla="*/ 2 h 30"/>
                  <a:gd name="T64" fmla="*/ 81 w 90"/>
                  <a:gd name="T65" fmla="*/ 1 h 30"/>
                  <a:gd name="T66" fmla="*/ 78 w 90"/>
                  <a:gd name="T67" fmla="*/ 0 h 30"/>
                  <a:gd name="T68" fmla="*/ 75 w 90"/>
                  <a:gd name="T69" fmla="*/ 0 h 30"/>
                  <a:gd name="T70" fmla="*/ 75 w 90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0" h="30">
                    <a:moveTo>
                      <a:pt x="7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10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75" y="30"/>
                    </a:lnTo>
                    <a:lnTo>
                      <a:pt x="78" y="30"/>
                    </a:lnTo>
                    <a:lnTo>
                      <a:pt x="81" y="29"/>
                    </a:lnTo>
                    <a:lnTo>
                      <a:pt x="84" y="28"/>
                    </a:lnTo>
                    <a:lnTo>
                      <a:pt x="86" y="26"/>
                    </a:lnTo>
                    <a:lnTo>
                      <a:pt x="88" y="24"/>
                    </a:lnTo>
                    <a:lnTo>
                      <a:pt x="89" y="22"/>
                    </a:lnTo>
                    <a:lnTo>
                      <a:pt x="90" y="19"/>
                    </a:lnTo>
                    <a:lnTo>
                      <a:pt x="90" y="15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8" y="7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1" y="1"/>
                    </a:lnTo>
                    <a:lnTo>
                      <a:pt x="78" y="0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327">
                <a:extLst>
                  <a:ext uri="{FF2B5EF4-FFF2-40B4-BE49-F238E27FC236}">
                    <a16:creationId xmlns:a16="http://schemas.microsoft.com/office/drawing/2014/main" id="{08959163-6A28-4AF2-9341-2DB3AC8A2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9238" y="3219450"/>
                <a:ext cx="19050" cy="19050"/>
              </a:xfrm>
              <a:custGeom>
                <a:avLst/>
                <a:gdLst>
                  <a:gd name="T0" fmla="*/ 30 w 60"/>
                  <a:gd name="T1" fmla="*/ 0 h 60"/>
                  <a:gd name="T2" fmla="*/ 25 w 60"/>
                  <a:gd name="T3" fmla="*/ 0 h 60"/>
                  <a:gd name="T4" fmla="*/ 18 w 60"/>
                  <a:gd name="T5" fmla="*/ 2 h 60"/>
                  <a:gd name="T6" fmla="*/ 14 w 60"/>
                  <a:gd name="T7" fmla="*/ 6 h 60"/>
                  <a:gd name="T8" fmla="*/ 9 w 60"/>
                  <a:gd name="T9" fmla="*/ 9 h 60"/>
                  <a:gd name="T10" fmla="*/ 5 w 60"/>
                  <a:gd name="T11" fmla="*/ 13 h 60"/>
                  <a:gd name="T12" fmla="*/ 2 w 60"/>
                  <a:gd name="T13" fmla="*/ 18 h 60"/>
                  <a:gd name="T14" fmla="*/ 1 w 60"/>
                  <a:gd name="T15" fmla="*/ 24 h 60"/>
                  <a:gd name="T16" fmla="*/ 0 w 60"/>
                  <a:gd name="T17" fmla="*/ 30 h 60"/>
                  <a:gd name="T18" fmla="*/ 1 w 60"/>
                  <a:gd name="T19" fmla="*/ 36 h 60"/>
                  <a:gd name="T20" fmla="*/ 2 w 60"/>
                  <a:gd name="T21" fmla="*/ 42 h 60"/>
                  <a:gd name="T22" fmla="*/ 5 w 60"/>
                  <a:gd name="T23" fmla="*/ 46 h 60"/>
                  <a:gd name="T24" fmla="*/ 9 w 60"/>
                  <a:gd name="T25" fmla="*/ 52 h 60"/>
                  <a:gd name="T26" fmla="*/ 14 w 60"/>
                  <a:gd name="T27" fmla="*/ 55 h 60"/>
                  <a:gd name="T28" fmla="*/ 18 w 60"/>
                  <a:gd name="T29" fmla="*/ 58 h 60"/>
                  <a:gd name="T30" fmla="*/ 25 w 60"/>
                  <a:gd name="T31" fmla="*/ 59 h 60"/>
                  <a:gd name="T32" fmla="*/ 30 w 60"/>
                  <a:gd name="T33" fmla="*/ 60 h 60"/>
                  <a:gd name="T34" fmla="*/ 37 w 60"/>
                  <a:gd name="T35" fmla="*/ 59 h 60"/>
                  <a:gd name="T36" fmla="*/ 42 w 60"/>
                  <a:gd name="T37" fmla="*/ 58 h 60"/>
                  <a:gd name="T38" fmla="*/ 47 w 60"/>
                  <a:gd name="T39" fmla="*/ 55 h 60"/>
                  <a:gd name="T40" fmla="*/ 52 w 60"/>
                  <a:gd name="T41" fmla="*/ 52 h 60"/>
                  <a:gd name="T42" fmla="*/ 56 w 60"/>
                  <a:gd name="T43" fmla="*/ 47 h 60"/>
                  <a:gd name="T44" fmla="*/ 58 w 60"/>
                  <a:gd name="T45" fmla="*/ 42 h 60"/>
                  <a:gd name="T46" fmla="*/ 60 w 60"/>
                  <a:gd name="T47" fmla="*/ 37 h 60"/>
                  <a:gd name="T48" fmla="*/ 60 w 60"/>
                  <a:gd name="T49" fmla="*/ 30 h 60"/>
                  <a:gd name="T50" fmla="*/ 60 w 60"/>
                  <a:gd name="T51" fmla="*/ 24 h 60"/>
                  <a:gd name="T52" fmla="*/ 58 w 60"/>
                  <a:gd name="T53" fmla="*/ 18 h 60"/>
                  <a:gd name="T54" fmla="*/ 56 w 60"/>
                  <a:gd name="T55" fmla="*/ 13 h 60"/>
                  <a:gd name="T56" fmla="*/ 52 w 60"/>
                  <a:gd name="T57" fmla="*/ 9 h 60"/>
                  <a:gd name="T58" fmla="*/ 47 w 60"/>
                  <a:gd name="T59" fmla="*/ 6 h 60"/>
                  <a:gd name="T60" fmla="*/ 42 w 60"/>
                  <a:gd name="T61" fmla="*/ 2 h 60"/>
                  <a:gd name="T62" fmla="*/ 37 w 60"/>
                  <a:gd name="T63" fmla="*/ 0 h 60"/>
                  <a:gd name="T64" fmla="*/ 30 w 60"/>
                  <a:gd name="T6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25" y="0"/>
                    </a:lnTo>
                    <a:lnTo>
                      <a:pt x="18" y="2"/>
                    </a:lnTo>
                    <a:lnTo>
                      <a:pt x="14" y="6"/>
                    </a:lnTo>
                    <a:lnTo>
                      <a:pt x="9" y="9"/>
                    </a:lnTo>
                    <a:lnTo>
                      <a:pt x="5" y="13"/>
                    </a:lnTo>
                    <a:lnTo>
                      <a:pt x="2" y="18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2"/>
                    </a:lnTo>
                    <a:lnTo>
                      <a:pt x="5" y="46"/>
                    </a:lnTo>
                    <a:lnTo>
                      <a:pt x="9" y="52"/>
                    </a:lnTo>
                    <a:lnTo>
                      <a:pt x="14" y="55"/>
                    </a:lnTo>
                    <a:lnTo>
                      <a:pt x="18" y="58"/>
                    </a:lnTo>
                    <a:lnTo>
                      <a:pt x="25" y="59"/>
                    </a:lnTo>
                    <a:lnTo>
                      <a:pt x="30" y="60"/>
                    </a:lnTo>
                    <a:lnTo>
                      <a:pt x="37" y="59"/>
                    </a:lnTo>
                    <a:lnTo>
                      <a:pt x="42" y="58"/>
                    </a:lnTo>
                    <a:lnTo>
                      <a:pt x="47" y="55"/>
                    </a:lnTo>
                    <a:lnTo>
                      <a:pt x="52" y="52"/>
                    </a:lnTo>
                    <a:lnTo>
                      <a:pt x="56" y="47"/>
                    </a:lnTo>
                    <a:lnTo>
                      <a:pt x="58" y="42"/>
                    </a:lnTo>
                    <a:lnTo>
                      <a:pt x="60" y="37"/>
                    </a:lnTo>
                    <a:lnTo>
                      <a:pt x="60" y="30"/>
                    </a:lnTo>
                    <a:lnTo>
                      <a:pt x="60" y="24"/>
                    </a:lnTo>
                    <a:lnTo>
                      <a:pt x="58" y="18"/>
                    </a:lnTo>
                    <a:lnTo>
                      <a:pt x="56" y="13"/>
                    </a:lnTo>
                    <a:lnTo>
                      <a:pt x="52" y="9"/>
                    </a:lnTo>
                    <a:lnTo>
                      <a:pt x="47" y="6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328">
                <a:extLst>
                  <a:ext uri="{FF2B5EF4-FFF2-40B4-BE49-F238E27FC236}">
                    <a16:creationId xmlns:a16="http://schemas.microsoft.com/office/drawing/2014/main" id="{8ABADEDA-2E3B-4C4D-8F81-5947C09E7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450" y="3219450"/>
                <a:ext cx="19050" cy="19050"/>
              </a:xfrm>
              <a:custGeom>
                <a:avLst/>
                <a:gdLst>
                  <a:gd name="T0" fmla="*/ 30 w 60"/>
                  <a:gd name="T1" fmla="*/ 0 h 60"/>
                  <a:gd name="T2" fmla="*/ 24 w 60"/>
                  <a:gd name="T3" fmla="*/ 0 h 60"/>
                  <a:gd name="T4" fmla="*/ 19 w 60"/>
                  <a:gd name="T5" fmla="*/ 2 h 60"/>
                  <a:gd name="T6" fmla="*/ 13 w 60"/>
                  <a:gd name="T7" fmla="*/ 6 h 60"/>
                  <a:gd name="T8" fmla="*/ 9 w 60"/>
                  <a:gd name="T9" fmla="*/ 9 h 60"/>
                  <a:gd name="T10" fmla="*/ 5 w 60"/>
                  <a:gd name="T11" fmla="*/ 13 h 60"/>
                  <a:gd name="T12" fmla="*/ 2 w 60"/>
                  <a:gd name="T13" fmla="*/ 18 h 60"/>
                  <a:gd name="T14" fmla="*/ 0 w 60"/>
                  <a:gd name="T15" fmla="*/ 24 h 60"/>
                  <a:gd name="T16" fmla="*/ 0 w 60"/>
                  <a:gd name="T17" fmla="*/ 30 h 60"/>
                  <a:gd name="T18" fmla="*/ 0 w 60"/>
                  <a:gd name="T19" fmla="*/ 36 h 60"/>
                  <a:gd name="T20" fmla="*/ 2 w 60"/>
                  <a:gd name="T21" fmla="*/ 42 h 60"/>
                  <a:gd name="T22" fmla="*/ 5 w 60"/>
                  <a:gd name="T23" fmla="*/ 46 h 60"/>
                  <a:gd name="T24" fmla="*/ 9 w 60"/>
                  <a:gd name="T25" fmla="*/ 52 h 60"/>
                  <a:gd name="T26" fmla="*/ 13 w 60"/>
                  <a:gd name="T27" fmla="*/ 55 h 60"/>
                  <a:gd name="T28" fmla="*/ 19 w 60"/>
                  <a:gd name="T29" fmla="*/ 58 h 60"/>
                  <a:gd name="T30" fmla="*/ 24 w 60"/>
                  <a:gd name="T31" fmla="*/ 59 h 60"/>
                  <a:gd name="T32" fmla="*/ 30 w 60"/>
                  <a:gd name="T33" fmla="*/ 60 h 60"/>
                  <a:gd name="T34" fmla="*/ 36 w 60"/>
                  <a:gd name="T35" fmla="*/ 59 h 60"/>
                  <a:gd name="T36" fmla="*/ 42 w 60"/>
                  <a:gd name="T37" fmla="*/ 58 h 60"/>
                  <a:gd name="T38" fmla="*/ 46 w 60"/>
                  <a:gd name="T39" fmla="*/ 55 h 60"/>
                  <a:gd name="T40" fmla="*/ 51 w 60"/>
                  <a:gd name="T41" fmla="*/ 52 h 60"/>
                  <a:gd name="T42" fmla="*/ 55 w 60"/>
                  <a:gd name="T43" fmla="*/ 47 h 60"/>
                  <a:gd name="T44" fmla="*/ 58 w 60"/>
                  <a:gd name="T45" fmla="*/ 42 h 60"/>
                  <a:gd name="T46" fmla="*/ 59 w 60"/>
                  <a:gd name="T47" fmla="*/ 37 h 60"/>
                  <a:gd name="T48" fmla="*/ 60 w 60"/>
                  <a:gd name="T49" fmla="*/ 30 h 60"/>
                  <a:gd name="T50" fmla="*/ 59 w 60"/>
                  <a:gd name="T51" fmla="*/ 24 h 60"/>
                  <a:gd name="T52" fmla="*/ 58 w 60"/>
                  <a:gd name="T53" fmla="*/ 18 h 60"/>
                  <a:gd name="T54" fmla="*/ 55 w 60"/>
                  <a:gd name="T55" fmla="*/ 13 h 60"/>
                  <a:gd name="T56" fmla="*/ 51 w 60"/>
                  <a:gd name="T57" fmla="*/ 9 h 60"/>
                  <a:gd name="T58" fmla="*/ 46 w 60"/>
                  <a:gd name="T59" fmla="*/ 6 h 60"/>
                  <a:gd name="T60" fmla="*/ 42 w 60"/>
                  <a:gd name="T61" fmla="*/ 2 h 60"/>
                  <a:gd name="T62" fmla="*/ 36 w 60"/>
                  <a:gd name="T63" fmla="*/ 0 h 60"/>
                  <a:gd name="T64" fmla="*/ 30 w 60"/>
                  <a:gd name="T6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24" y="0"/>
                    </a:lnTo>
                    <a:lnTo>
                      <a:pt x="19" y="2"/>
                    </a:lnTo>
                    <a:lnTo>
                      <a:pt x="13" y="6"/>
                    </a:lnTo>
                    <a:lnTo>
                      <a:pt x="9" y="9"/>
                    </a:lnTo>
                    <a:lnTo>
                      <a:pt x="5" y="13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2" y="42"/>
                    </a:lnTo>
                    <a:lnTo>
                      <a:pt x="5" y="46"/>
                    </a:lnTo>
                    <a:lnTo>
                      <a:pt x="9" y="52"/>
                    </a:lnTo>
                    <a:lnTo>
                      <a:pt x="13" y="55"/>
                    </a:lnTo>
                    <a:lnTo>
                      <a:pt x="19" y="58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36" y="59"/>
                    </a:lnTo>
                    <a:lnTo>
                      <a:pt x="42" y="58"/>
                    </a:lnTo>
                    <a:lnTo>
                      <a:pt x="46" y="55"/>
                    </a:lnTo>
                    <a:lnTo>
                      <a:pt x="51" y="52"/>
                    </a:lnTo>
                    <a:lnTo>
                      <a:pt x="55" y="47"/>
                    </a:lnTo>
                    <a:lnTo>
                      <a:pt x="58" y="42"/>
                    </a:lnTo>
                    <a:lnTo>
                      <a:pt x="59" y="37"/>
                    </a:lnTo>
                    <a:lnTo>
                      <a:pt x="60" y="30"/>
                    </a:lnTo>
                    <a:lnTo>
                      <a:pt x="59" y="24"/>
                    </a:lnTo>
                    <a:lnTo>
                      <a:pt x="58" y="18"/>
                    </a:lnTo>
                    <a:lnTo>
                      <a:pt x="55" y="13"/>
                    </a:lnTo>
                    <a:lnTo>
                      <a:pt x="51" y="9"/>
                    </a:lnTo>
                    <a:lnTo>
                      <a:pt x="46" y="6"/>
                    </a:lnTo>
                    <a:lnTo>
                      <a:pt x="42" y="2"/>
                    </a:lnTo>
                    <a:lnTo>
                      <a:pt x="36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329">
                <a:extLst>
                  <a:ext uri="{FF2B5EF4-FFF2-40B4-BE49-F238E27FC236}">
                    <a16:creationId xmlns:a16="http://schemas.microsoft.com/office/drawing/2014/main" id="{863A6510-F1B7-4772-A505-F4DE135EA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050" y="3195638"/>
                <a:ext cx="20638" cy="19050"/>
              </a:xfrm>
              <a:custGeom>
                <a:avLst/>
                <a:gdLst>
                  <a:gd name="T0" fmla="*/ 30 w 61"/>
                  <a:gd name="T1" fmla="*/ 0 h 60"/>
                  <a:gd name="T2" fmla="*/ 25 w 61"/>
                  <a:gd name="T3" fmla="*/ 0 h 60"/>
                  <a:gd name="T4" fmla="*/ 19 w 61"/>
                  <a:gd name="T5" fmla="*/ 2 h 60"/>
                  <a:gd name="T6" fmla="*/ 14 w 61"/>
                  <a:gd name="T7" fmla="*/ 4 h 60"/>
                  <a:gd name="T8" fmla="*/ 10 w 61"/>
                  <a:gd name="T9" fmla="*/ 9 h 60"/>
                  <a:gd name="T10" fmla="*/ 6 w 61"/>
                  <a:gd name="T11" fmla="*/ 13 h 60"/>
                  <a:gd name="T12" fmla="*/ 3 w 61"/>
                  <a:gd name="T13" fmla="*/ 18 h 60"/>
                  <a:gd name="T14" fmla="*/ 1 w 61"/>
                  <a:gd name="T15" fmla="*/ 24 h 60"/>
                  <a:gd name="T16" fmla="*/ 0 w 61"/>
                  <a:gd name="T17" fmla="*/ 30 h 60"/>
                  <a:gd name="T18" fmla="*/ 1 w 61"/>
                  <a:gd name="T19" fmla="*/ 36 h 60"/>
                  <a:gd name="T20" fmla="*/ 3 w 61"/>
                  <a:gd name="T21" fmla="*/ 42 h 60"/>
                  <a:gd name="T22" fmla="*/ 6 w 61"/>
                  <a:gd name="T23" fmla="*/ 46 h 60"/>
                  <a:gd name="T24" fmla="*/ 10 w 61"/>
                  <a:gd name="T25" fmla="*/ 52 h 60"/>
                  <a:gd name="T26" fmla="*/ 14 w 61"/>
                  <a:gd name="T27" fmla="*/ 55 h 60"/>
                  <a:gd name="T28" fmla="*/ 19 w 61"/>
                  <a:gd name="T29" fmla="*/ 58 h 60"/>
                  <a:gd name="T30" fmla="*/ 25 w 61"/>
                  <a:gd name="T31" fmla="*/ 59 h 60"/>
                  <a:gd name="T32" fmla="*/ 30 w 61"/>
                  <a:gd name="T33" fmla="*/ 60 h 60"/>
                  <a:gd name="T34" fmla="*/ 37 w 61"/>
                  <a:gd name="T35" fmla="*/ 59 h 60"/>
                  <a:gd name="T36" fmla="*/ 42 w 61"/>
                  <a:gd name="T37" fmla="*/ 58 h 60"/>
                  <a:gd name="T38" fmla="*/ 47 w 61"/>
                  <a:gd name="T39" fmla="*/ 55 h 60"/>
                  <a:gd name="T40" fmla="*/ 52 w 61"/>
                  <a:gd name="T41" fmla="*/ 52 h 60"/>
                  <a:gd name="T42" fmla="*/ 56 w 61"/>
                  <a:gd name="T43" fmla="*/ 46 h 60"/>
                  <a:gd name="T44" fmla="*/ 58 w 61"/>
                  <a:gd name="T45" fmla="*/ 42 h 60"/>
                  <a:gd name="T46" fmla="*/ 60 w 61"/>
                  <a:gd name="T47" fmla="*/ 36 h 60"/>
                  <a:gd name="T48" fmla="*/ 61 w 61"/>
                  <a:gd name="T49" fmla="*/ 30 h 60"/>
                  <a:gd name="T50" fmla="*/ 60 w 61"/>
                  <a:gd name="T51" fmla="*/ 24 h 60"/>
                  <a:gd name="T52" fmla="*/ 58 w 61"/>
                  <a:gd name="T53" fmla="*/ 18 h 60"/>
                  <a:gd name="T54" fmla="*/ 56 w 61"/>
                  <a:gd name="T55" fmla="*/ 13 h 60"/>
                  <a:gd name="T56" fmla="*/ 52 w 61"/>
                  <a:gd name="T57" fmla="*/ 9 h 60"/>
                  <a:gd name="T58" fmla="*/ 47 w 61"/>
                  <a:gd name="T59" fmla="*/ 4 h 60"/>
                  <a:gd name="T60" fmla="*/ 42 w 61"/>
                  <a:gd name="T61" fmla="*/ 2 h 60"/>
                  <a:gd name="T62" fmla="*/ 37 w 61"/>
                  <a:gd name="T63" fmla="*/ 0 h 60"/>
                  <a:gd name="T64" fmla="*/ 30 w 61"/>
                  <a:gd name="T65" fmla="*/ 0 h 60"/>
                  <a:gd name="T66" fmla="*/ 30 w 61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" h="60">
                    <a:moveTo>
                      <a:pt x="30" y="0"/>
                    </a:moveTo>
                    <a:lnTo>
                      <a:pt x="25" y="0"/>
                    </a:lnTo>
                    <a:lnTo>
                      <a:pt x="19" y="2"/>
                    </a:lnTo>
                    <a:lnTo>
                      <a:pt x="14" y="4"/>
                    </a:lnTo>
                    <a:lnTo>
                      <a:pt x="10" y="9"/>
                    </a:lnTo>
                    <a:lnTo>
                      <a:pt x="6" y="13"/>
                    </a:lnTo>
                    <a:lnTo>
                      <a:pt x="3" y="18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3" y="42"/>
                    </a:lnTo>
                    <a:lnTo>
                      <a:pt x="6" y="46"/>
                    </a:lnTo>
                    <a:lnTo>
                      <a:pt x="10" y="52"/>
                    </a:lnTo>
                    <a:lnTo>
                      <a:pt x="14" y="55"/>
                    </a:lnTo>
                    <a:lnTo>
                      <a:pt x="19" y="58"/>
                    </a:lnTo>
                    <a:lnTo>
                      <a:pt x="25" y="59"/>
                    </a:lnTo>
                    <a:lnTo>
                      <a:pt x="30" y="60"/>
                    </a:lnTo>
                    <a:lnTo>
                      <a:pt x="37" y="59"/>
                    </a:lnTo>
                    <a:lnTo>
                      <a:pt x="42" y="58"/>
                    </a:lnTo>
                    <a:lnTo>
                      <a:pt x="47" y="55"/>
                    </a:lnTo>
                    <a:lnTo>
                      <a:pt x="52" y="52"/>
                    </a:lnTo>
                    <a:lnTo>
                      <a:pt x="56" y="46"/>
                    </a:lnTo>
                    <a:lnTo>
                      <a:pt x="58" y="42"/>
                    </a:lnTo>
                    <a:lnTo>
                      <a:pt x="60" y="36"/>
                    </a:lnTo>
                    <a:lnTo>
                      <a:pt x="61" y="30"/>
                    </a:lnTo>
                    <a:lnTo>
                      <a:pt x="60" y="24"/>
                    </a:lnTo>
                    <a:lnTo>
                      <a:pt x="58" y="18"/>
                    </a:lnTo>
                    <a:lnTo>
                      <a:pt x="56" y="13"/>
                    </a:lnTo>
                    <a:lnTo>
                      <a:pt x="52" y="9"/>
                    </a:lnTo>
                    <a:lnTo>
                      <a:pt x="47" y="4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330">
                <a:extLst>
                  <a:ext uri="{FF2B5EF4-FFF2-40B4-BE49-F238E27FC236}">
                    <a16:creationId xmlns:a16="http://schemas.microsoft.com/office/drawing/2014/main" id="{486FD6E2-C7EE-43CF-9FD1-08454EE0D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050" y="3243263"/>
                <a:ext cx="20638" cy="19050"/>
              </a:xfrm>
              <a:custGeom>
                <a:avLst/>
                <a:gdLst>
                  <a:gd name="T0" fmla="*/ 30 w 61"/>
                  <a:gd name="T1" fmla="*/ 0 h 60"/>
                  <a:gd name="T2" fmla="*/ 25 w 61"/>
                  <a:gd name="T3" fmla="*/ 0 h 60"/>
                  <a:gd name="T4" fmla="*/ 19 w 61"/>
                  <a:gd name="T5" fmla="*/ 2 h 60"/>
                  <a:gd name="T6" fmla="*/ 14 w 61"/>
                  <a:gd name="T7" fmla="*/ 6 h 60"/>
                  <a:gd name="T8" fmla="*/ 10 w 61"/>
                  <a:gd name="T9" fmla="*/ 9 h 60"/>
                  <a:gd name="T10" fmla="*/ 6 w 61"/>
                  <a:gd name="T11" fmla="*/ 13 h 60"/>
                  <a:gd name="T12" fmla="*/ 3 w 61"/>
                  <a:gd name="T13" fmla="*/ 19 h 60"/>
                  <a:gd name="T14" fmla="*/ 1 w 61"/>
                  <a:gd name="T15" fmla="*/ 24 h 60"/>
                  <a:gd name="T16" fmla="*/ 0 w 61"/>
                  <a:gd name="T17" fmla="*/ 30 h 60"/>
                  <a:gd name="T18" fmla="*/ 1 w 61"/>
                  <a:gd name="T19" fmla="*/ 37 h 60"/>
                  <a:gd name="T20" fmla="*/ 3 w 61"/>
                  <a:gd name="T21" fmla="*/ 42 h 60"/>
                  <a:gd name="T22" fmla="*/ 6 w 61"/>
                  <a:gd name="T23" fmla="*/ 47 h 60"/>
                  <a:gd name="T24" fmla="*/ 10 w 61"/>
                  <a:gd name="T25" fmla="*/ 52 h 60"/>
                  <a:gd name="T26" fmla="*/ 14 w 61"/>
                  <a:gd name="T27" fmla="*/ 55 h 60"/>
                  <a:gd name="T28" fmla="*/ 19 w 61"/>
                  <a:gd name="T29" fmla="*/ 58 h 60"/>
                  <a:gd name="T30" fmla="*/ 25 w 61"/>
                  <a:gd name="T31" fmla="*/ 60 h 60"/>
                  <a:gd name="T32" fmla="*/ 30 w 61"/>
                  <a:gd name="T33" fmla="*/ 60 h 60"/>
                  <a:gd name="T34" fmla="*/ 37 w 61"/>
                  <a:gd name="T35" fmla="*/ 60 h 60"/>
                  <a:gd name="T36" fmla="*/ 42 w 61"/>
                  <a:gd name="T37" fmla="*/ 58 h 60"/>
                  <a:gd name="T38" fmla="*/ 47 w 61"/>
                  <a:gd name="T39" fmla="*/ 55 h 60"/>
                  <a:gd name="T40" fmla="*/ 52 w 61"/>
                  <a:gd name="T41" fmla="*/ 52 h 60"/>
                  <a:gd name="T42" fmla="*/ 56 w 61"/>
                  <a:gd name="T43" fmla="*/ 47 h 60"/>
                  <a:gd name="T44" fmla="*/ 58 w 61"/>
                  <a:gd name="T45" fmla="*/ 42 h 60"/>
                  <a:gd name="T46" fmla="*/ 60 w 61"/>
                  <a:gd name="T47" fmla="*/ 37 h 60"/>
                  <a:gd name="T48" fmla="*/ 61 w 61"/>
                  <a:gd name="T49" fmla="*/ 30 h 60"/>
                  <a:gd name="T50" fmla="*/ 60 w 61"/>
                  <a:gd name="T51" fmla="*/ 24 h 60"/>
                  <a:gd name="T52" fmla="*/ 58 w 61"/>
                  <a:gd name="T53" fmla="*/ 19 h 60"/>
                  <a:gd name="T54" fmla="*/ 56 w 61"/>
                  <a:gd name="T55" fmla="*/ 13 h 60"/>
                  <a:gd name="T56" fmla="*/ 52 w 61"/>
                  <a:gd name="T57" fmla="*/ 9 h 60"/>
                  <a:gd name="T58" fmla="*/ 47 w 61"/>
                  <a:gd name="T59" fmla="*/ 6 h 60"/>
                  <a:gd name="T60" fmla="*/ 42 w 61"/>
                  <a:gd name="T61" fmla="*/ 2 h 60"/>
                  <a:gd name="T62" fmla="*/ 37 w 61"/>
                  <a:gd name="T63" fmla="*/ 1 h 60"/>
                  <a:gd name="T64" fmla="*/ 30 w 61"/>
                  <a:gd name="T65" fmla="*/ 0 h 60"/>
                  <a:gd name="T66" fmla="*/ 30 w 61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" h="60">
                    <a:moveTo>
                      <a:pt x="30" y="0"/>
                    </a:moveTo>
                    <a:lnTo>
                      <a:pt x="25" y="0"/>
                    </a:lnTo>
                    <a:lnTo>
                      <a:pt x="19" y="2"/>
                    </a:lnTo>
                    <a:lnTo>
                      <a:pt x="14" y="6"/>
                    </a:lnTo>
                    <a:lnTo>
                      <a:pt x="10" y="9"/>
                    </a:lnTo>
                    <a:lnTo>
                      <a:pt x="6" y="13"/>
                    </a:lnTo>
                    <a:lnTo>
                      <a:pt x="3" y="19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1" y="37"/>
                    </a:lnTo>
                    <a:lnTo>
                      <a:pt x="3" y="42"/>
                    </a:lnTo>
                    <a:lnTo>
                      <a:pt x="6" y="47"/>
                    </a:lnTo>
                    <a:lnTo>
                      <a:pt x="10" y="52"/>
                    </a:lnTo>
                    <a:lnTo>
                      <a:pt x="14" y="55"/>
                    </a:lnTo>
                    <a:lnTo>
                      <a:pt x="19" y="58"/>
                    </a:lnTo>
                    <a:lnTo>
                      <a:pt x="25" y="60"/>
                    </a:lnTo>
                    <a:lnTo>
                      <a:pt x="30" y="60"/>
                    </a:lnTo>
                    <a:lnTo>
                      <a:pt x="37" y="60"/>
                    </a:lnTo>
                    <a:lnTo>
                      <a:pt x="42" y="58"/>
                    </a:lnTo>
                    <a:lnTo>
                      <a:pt x="47" y="55"/>
                    </a:lnTo>
                    <a:lnTo>
                      <a:pt x="52" y="52"/>
                    </a:lnTo>
                    <a:lnTo>
                      <a:pt x="56" y="47"/>
                    </a:lnTo>
                    <a:lnTo>
                      <a:pt x="58" y="42"/>
                    </a:lnTo>
                    <a:lnTo>
                      <a:pt x="60" y="37"/>
                    </a:lnTo>
                    <a:lnTo>
                      <a:pt x="61" y="30"/>
                    </a:lnTo>
                    <a:lnTo>
                      <a:pt x="60" y="24"/>
                    </a:lnTo>
                    <a:lnTo>
                      <a:pt x="58" y="19"/>
                    </a:lnTo>
                    <a:lnTo>
                      <a:pt x="56" y="13"/>
                    </a:lnTo>
                    <a:lnTo>
                      <a:pt x="52" y="9"/>
                    </a:lnTo>
                    <a:lnTo>
                      <a:pt x="47" y="6"/>
                    </a:lnTo>
                    <a:lnTo>
                      <a:pt x="42" y="2"/>
                    </a:lnTo>
                    <a:lnTo>
                      <a:pt x="37" y="1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78" name="Elbow Connector 195">
              <a:extLst>
                <a:ext uri="{FF2B5EF4-FFF2-40B4-BE49-F238E27FC236}">
                  <a16:creationId xmlns:a16="http://schemas.microsoft.com/office/drawing/2014/main" id="{C9D22740-11C3-43E6-A151-B5A0A0E0413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49914" y="4227100"/>
              <a:ext cx="1632713" cy="196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69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49587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Chức năng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4089CD5-EFDC-4337-9507-9F3839602093}"/>
              </a:ext>
            </a:extLst>
          </p:cNvPr>
          <p:cNvSpPr/>
          <p:nvPr/>
        </p:nvSpPr>
        <p:spPr>
          <a:xfrm>
            <a:off x="2943474" y="1431573"/>
            <a:ext cx="1722268" cy="16690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99" descr="vc">
            <a:extLst>
              <a:ext uri="{FF2B5EF4-FFF2-40B4-BE49-F238E27FC236}">
                <a16:creationId xmlns:a16="http://schemas.microsoft.com/office/drawing/2014/main" id="{EFE51663-4515-4AB1-B2C5-CCB7B8DCA907}"/>
              </a:ext>
            </a:extLst>
          </p:cNvPr>
          <p:cNvSpPr/>
          <p:nvPr/>
        </p:nvSpPr>
        <p:spPr>
          <a:xfrm>
            <a:off x="853370" y="2921102"/>
            <a:ext cx="1722268" cy="16690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DA1F20-49A1-418F-8B4C-E74E6E43A2A8}"/>
              </a:ext>
            </a:extLst>
          </p:cNvPr>
          <p:cNvSpPr/>
          <p:nvPr/>
        </p:nvSpPr>
        <p:spPr>
          <a:xfrm>
            <a:off x="3538237" y="4353453"/>
            <a:ext cx="1722268" cy="16690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Picture 4" descr="Phần mềm quản lý bán hàng shop thời trang chuyên nghiệp MISA eShop">
            <a:extLst>
              <a:ext uri="{FF2B5EF4-FFF2-40B4-BE49-F238E27FC236}">
                <a16:creationId xmlns:a16="http://schemas.microsoft.com/office/drawing/2014/main" id="{EF0805CC-FF78-4BD8-9EC2-CC22436DA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496" y="1523803"/>
            <a:ext cx="5276295" cy="507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289279D-D49D-4E84-AA3F-62100A288A9E}"/>
              </a:ext>
            </a:extLst>
          </p:cNvPr>
          <p:cNvCxnSpPr>
            <a:cxnSpLocks/>
            <a:endCxn id="100" idx="3"/>
          </p:cNvCxnSpPr>
          <p:nvPr/>
        </p:nvCxnSpPr>
        <p:spPr>
          <a:xfrm flipH="1">
            <a:off x="2575638" y="3548887"/>
            <a:ext cx="7114998" cy="20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4ECC895-39E3-43F7-9D9B-7B73AF248228}"/>
              </a:ext>
            </a:extLst>
          </p:cNvPr>
          <p:cNvCxnSpPr>
            <a:cxnSpLocks/>
            <a:endCxn id="99" idx="3"/>
          </p:cNvCxnSpPr>
          <p:nvPr/>
        </p:nvCxnSpPr>
        <p:spPr>
          <a:xfrm flipH="1" flipV="1">
            <a:off x="4665742" y="2266074"/>
            <a:ext cx="3451436" cy="97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BBFD035-BBBF-4141-AD65-587F6EA08680}"/>
              </a:ext>
            </a:extLst>
          </p:cNvPr>
          <p:cNvCxnSpPr>
            <a:cxnSpLocks/>
            <a:endCxn id="101" idx="3"/>
          </p:cNvCxnSpPr>
          <p:nvPr/>
        </p:nvCxnSpPr>
        <p:spPr>
          <a:xfrm flipH="1" flipV="1">
            <a:off x="5260505" y="5187954"/>
            <a:ext cx="6297511" cy="110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Flowchart: Process 106">
            <a:extLst>
              <a:ext uri="{FF2B5EF4-FFF2-40B4-BE49-F238E27FC236}">
                <a16:creationId xmlns:a16="http://schemas.microsoft.com/office/drawing/2014/main" id="{AFFDFB5E-B7FD-45B3-9248-01C1B5277D82}"/>
              </a:ext>
            </a:extLst>
          </p:cNvPr>
          <p:cNvSpPr/>
          <p:nvPr/>
        </p:nvSpPr>
        <p:spPr>
          <a:xfrm>
            <a:off x="9073977" y="3052982"/>
            <a:ext cx="1488488" cy="107419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08" name="Flowchart: Process 107">
            <a:extLst>
              <a:ext uri="{FF2B5EF4-FFF2-40B4-BE49-F238E27FC236}">
                <a16:creationId xmlns:a16="http://schemas.microsoft.com/office/drawing/2014/main" id="{64C6EB98-67C9-42B5-A06E-9347924B7C32}"/>
              </a:ext>
            </a:extLst>
          </p:cNvPr>
          <p:cNvSpPr/>
          <p:nvPr/>
        </p:nvSpPr>
        <p:spPr>
          <a:xfrm>
            <a:off x="10130417" y="6007026"/>
            <a:ext cx="2077374" cy="594804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6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7" grpId="0" animBg="1"/>
      <p:bldP spid="10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B7B825-B60F-4785-B769-1A4DAD44A3F5}"/>
              </a:ext>
            </a:extLst>
          </p:cNvPr>
          <p:cNvGrpSpPr/>
          <p:nvPr/>
        </p:nvGrpSpPr>
        <p:grpSpPr>
          <a:xfrm flipH="1">
            <a:off x="-4383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&amp;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54AE81-D47C-4B2B-B85B-F4F9A29E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878" y="1525332"/>
            <a:ext cx="3431458" cy="1424346"/>
          </a:xfrm>
        </p:spPr>
        <p:txBody>
          <a:bodyPr/>
          <a:lstStyle/>
          <a:p>
            <a:pPr algn="r"/>
            <a:r>
              <a:rPr lang="en-US" dirty="0"/>
              <a:t>XÂY DỰNG</a:t>
            </a:r>
            <a:br>
              <a:rPr lang="en-US" dirty="0"/>
            </a:br>
            <a:r>
              <a:rPr lang="en-US" dirty="0"/>
              <a:t>PHẦN MỀM</a:t>
            </a:r>
          </a:p>
        </p:txBody>
      </p: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550" y="423705"/>
            <a:ext cx="9365692" cy="62437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A926D-20E4-42C2-969B-F82A3012189F}"/>
              </a:ext>
            </a:extLst>
          </p:cNvPr>
          <p:cNvGrpSpPr/>
          <p:nvPr/>
        </p:nvGrpSpPr>
        <p:grpSpPr>
          <a:xfrm rot="10800000">
            <a:off x="7216877" y="5456232"/>
            <a:ext cx="3431460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B710D0-391B-4E2F-8163-EB46CD0C5F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ABA84D-FF32-46E4-AC43-397951EC9A70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A picture containing person, standing, holding, wearing&#10;&#10;Description automatically generated">
            <a:extLst>
              <a:ext uri="{FF2B5EF4-FFF2-40B4-BE49-F238E27FC236}">
                <a16:creationId xmlns:a16="http://schemas.microsoft.com/office/drawing/2014/main" id="{1710FB7C-C225-461A-8B62-BB719953A9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8" y="1625600"/>
            <a:ext cx="5042522" cy="3162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BBC1BB-7A28-4F11-ACDE-F63A79FCC1E7}"/>
              </a:ext>
            </a:extLst>
          </p:cNvPr>
          <p:cNvSpPr txBox="1"/>
          <p:nvPr/>
        </p:nvSpPr>
        <p:spPr>
          <a:xfrm>
            <a:off x="6342534" y="2860262"/>
            <a:ext cx="354944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Ý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Tưởng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B513A-0615-4CA3-B892-437E936C118E}"/>
              </a:ext>
            </a:extLst>
          </p:cNvPr>
          <p:cNvSpPr txBox="1"/>
          <p:nvPr/>
        </p:nvSpPr>
        <p:spPr>
          <a:xfrm>
            <a:off x="6615858" y="3833623"/>
            <a:ext cx="354944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Thực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Hiện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3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435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245808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Ý TƯỞNG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88764F-4BD1-41A4-83C2-88D640418F65}"/>
              </a:ext>
            </a:extLst>
          </p:cNvPr>
          <p:cNvGrpSpPr/>
          <p:nvPr/>
        </p:nvGrpSpPr>
        <p:grpSpPr>
          <a:xfrm>
            <a:off x="5955003" y="987005"/>
            <a:ext cx="6164054" cy="5593479"/>
            <a:chOff x="6861389" y="864998"/>
            <a:chExt cx="4692292" cy="5619953"/>
          </a:xfrm>
        </p:grpSpPr>
        <p:grpSp>
          <p:nvGrpSpPr>
            <p:cNvPr id="53" name="Google Shape;890;p40">
              <a:extLst>
                <a:ext uri="{FF2B5EF4-FFF2-40B4-BE49-F238E27FC236}">
                  <a16:creationId xmlns:a16="http://schemas.microsoft.com/office/drawing/2014/main" id="{3FD707E3-F8C2-45E0-922C-78BE97141F5C}"/>
                </a:ext>
              </a:extLst>
            </p:cNvPr>
            <p:cNvGrpSpPr/>
            <p:nvPr/>
          </p:nvGrpSpPr>
          <p:grpSpPr>
            <a:xfrm>
              <a:off x="6861389" y="864998"/>
              <a:ext cx="4518734" cy="5619953"/>
              <a:chOff x="8620189" y="1233608"/>
              <a:chExt cx="2388000" cy="4396500"/>
            </a:xfrm>
          </p:grpSpPr>
          <p:sp>
            <p:nvSpPr>
              <p:cNvPr id="95" name="Google Shape;891;p40">
                <a:extLst>
                  <a:ext uri="{FF2B5EF4-FFF2-40B4-BE49-F238E27FC236}">
                    <a16:creationId xmlns:a16="http://schemas.microsoft.com/office/drawing/2014/main" id="{9594D8E2-2376-4AC4-8962-2CE7081EC8D5}"/>
                  </a:ext>
                </a:extLst>
              </p:cNvPr>
              <p:cNvSpPr/>
              <p:nvPr/>
            </p:nvSpPr>
            <p:spPr>
              <a:xfrm>
                <a:off x="8620189" y="1233608"/>
                <a:ext cx="2388000" cy="4396500"/>
              </a:xfrm>
              <a:prstGeom prst="roundRect">
                <a:avLst>
                  <a:gd name="adj" fmla="val 4487"/>
                </a:avLst>
              </a:prstGeom>
              <a:solidFill>
                <a:srgbClr val="26262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892;p40">
                <a:extLst>
                  <a:ext uri="{FF2B5EF4-FFF2-40B4-BE49-F238E27FC236}">
                    <a16:creationId xmlns:a16="http://schemas.microsoft.com/office/drawing/2014/main" id="{100CC06B-3B40-449D-B86F-1DC41E3282BA}"/>
                  </a:ext>
                </a:extLst>
              </p:cNvPr>
              <p:cNvSpPr/>
              <p:nvPr/>
            </p:nvSpPr>
            <p:spPr>
              <a:xfrm>
                <a:off x="10685218" y="1396453"/>
                <a:ext cx="97200" cy="97200"/>
              </a:xfrm>
              <a:prstGeom prst="ellipse">
                <a:avLst/>
              </a:pr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893;p40">
                <a:extLst>
                  <a:ext uri="{FF2B5EF4-FFF2-40B4-BE49-F238E27FC236}">
                    <a16:creationId xmlns:a16="http://schemas.microsoft.com/office/drawing/2014/main" id="{21D0E9BE-62FB-4044-BEEF-B4FD2E09E2D1}"/>
                  </a:ext>
                </a:extLst>
              </p:cNvPr>
              <p:cNvSpPr/>
              <p:nvPr/>
            </p:nvSpPr>
            <p:spPr>
              <a:xfrm>
                <a:off x="9725916" y="5324400"/>
                <a:ext cx="180000" cy="180000"/>
              </a:xfrm>
              <a:prstGeom prst="ellipse">
                <a:avLst/>
              </a:pr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1BCF2C4-E8F2-49B1-9C0A-6C5F3BD2609E}"/>
                </a:ext>
              </a:extLst>
            </p:cNvPr>
            <p:cNvGrpSpPr/>
            <p:nvPr/>
          </p:nvGrpSpPr>
          <p:grpSpPr>
            <a:xfrm>
              <a:off x="7037771" y="1328892"/>
              <a:ext cx="4515910" cy="4606702"/>
              <a:chOff x="7036373" y="1324763"/>
              <a:chExt cx="4515910" cy="460670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A19B56E-6927-4241-8F29-B5B5A3935367}"/>
                  </a:ext>
                </a:extLst>
              </p:cNvPr>
              <p:cNvGrpSpPr/>
              <p:nvPr/>
            </p:nvGrpSpPr>
            <p:grpSpPr>
              <a:xfrm>
                <a:off x="7036373" y="1324763"/>
                <a:ext cx="4515910" cy="4606702"/>
                <a:chOff x="7040595" y="1328892"/>
                <a:chExt cx="4515910" cy="4606702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DD09AA1D-6FA7-4D5A-85B2-B7FC256099C4}"/>
                    </a:ext>
                  </a:extLst>
                </p:cNvPr>
                <p:cNvGrpSpPr/>
                <p:nvPr/>
              </p:nvGrpSpPr>
              <p:grpSpPr>
                <a:xfrm>
                  <a:off x="7040595" y="1328892"/>
                  <a:ext cx="4152646" cy="4606702"/>
                  <a:chOff x="7057629" y="1331150"/>
                  <a:chExt cx="4152646" cy="4606702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FB2A8C3A-DD8B-424B-9D2B-EA1678B08266}"/>
                      </a:ext>
                    </a:extLst>
                  </p:cNvPr>
                  <p:cNvGrpSpPr/>
                  <p:nvPr/>
                </p:nvGrpSpPr>
                <p:grpSpPr>
                  <a:xfrm>
                    <a:off x="7057629" y="1333022"/>
                    <a:ext cx="4152646" cy="4604830"/>
                    <a:chOff x="7025043" y="1314535"/>
                    <a:chExt cx="4152646" cy="4604830"/>
                  </a:xfrm>
                </p:grpSpPr>
                <p:pic>
                  <p:nvPicPr>
                    <p:cNvPr id="67" name="Picture 66">
                      <a:extLst>
                        <a:ext uri="{FF2B5EF4-FFF2-40B4-BE49-F238E27FC236}">
                          <a16:creationId xmlns:a16="http://schemas.microsoft.com/office/drawing/2014/main" id="{7EAC2D67-5762-46DB-95D9-CACE32A7A1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7025043" y="1314535"/>
                      <a:ext cx="4152646" cy="460483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1" name="Rectangle 90">
                      <a:extLst>
                        <a:ext uri="{FF2B5EF4-FFF2-40B4-BE49-F238E27FC236}">
                          <a16:creationId xmlns:a16="http://schemas.microsoft.com/office/drawing/2014/main" id="{5B75E313-6B55-4890-9F90-81FA12944E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668" y="1873188"/>
                      <a:ext cx="328474" cy="35510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ECE1AE7F-55ED-491B-8142-A30296EEA3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0186" y="1873187"/>
                      <a:ext cx="328474" cy="35510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DDE22D65-15CA-466A-890B-F7E383E116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7134" y="1873185"/>
                      <a:ext cx="328474" cy="35510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A1BD8C09-7094-492D-AF87-BF099E5EF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2282" y="1873186"/>
                      <a:ext cx="328474" cy="35510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5E7CEB18-E8C7-42E4-B8AF-388012958BF0}"/>
                      </a:ext>
                    </a:extLst>
                  </p:cNvPr>
                  <p:cNvSpPr/>
                  <p:nvPr/>
                </p:nvSpPr>
                <p:spPr>
                  <a:xfrm>
                    <a:off x="9294328" y="4323424"/>
                    <a:ext cx="1802759" cy="153583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F2BB424-3B80-4A2E-BDD4-62FF9F6A3AD8}"/>
                      </a:ext>
                    </a:extLst>
                  </p:cNvPr>
                  <p:cNvSpPr/>
                  <p:nvPr/>
                </p:nvSpPr>
                <p:spPr>
                  <a:xfrm>
                    <a:off x="9294328" y="2441359"/>
                    <a:ext cx="1802759" cy="17547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67CB1FA9-8226-4334-9E75-822189C396A9}"/>
                      </a:ext>
                    </a:extLst>
                  </p:cNvPr>
                  <p:cNvSpPr/>
                  <p:nvPr/>
                </p:nvSpPr>
                <p:spPr>
                  <a:xfrm>
                    <a:off x="9294328" y="1740074"/>
                    <a:ext cx="1822617" cy="62269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9485235-D068-4FE7-9BDD-721D21A7711A}"/>
                      </a:ext>
                    </a:extLst>
                  </p:cNvPr>
                  <p:cNvSpPr/>
                  <p:nvPr/>
                </p:nvSpPr>
                <p:spPr>
                  <a:xfrm>
                    <a:off x="7057629" y="1331150"/>
                    <a:ext cx="4152646" cy="32602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AF6168B-6291-44E5-B83F-94E9526DD449}"/>
                      </a:ext>
                    </a:extLst>
                  </p:cNvPr>
                  <p:cNvSpPr txBox="1"/>
                  <p:nvPr/>
                </p:nvSpPr>
                <p:spPr>
                  <a:xfrm>
                    <a:off x="9294327" y="1761722"/>
                    <a:ext cx="1822617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err="1"/>
                      <a:t>Tiềm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kiếm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quần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áo</a:t>
                    </a:r>
                    <a:r>
                      <a:rPr lang="en-US" dirty="0"/>
                      <a:t> </a:t>
                    </a:r>
                  </a:p>
                  <a:p>
                    <a:r>
                      <a:rPr lang="en-US" dirty="0" err="1"/>
                      <a:t>Hiển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thị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giá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tiền</a:t>
                    </a:r>
                    <a:endParaRPr lang="en-US" dirty="0"/>
                  </a:p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4ACD8DA-80EB-4DD3-A21E-471B35735515}"/>
                    </a:ext>
                  </a:extLst>
                </p:cNvPr>
                <p:cNvSpPr txBox="1"/>
                <p:nvPr/>
              </p:nvSpPr>
              <p:spPr>
                <a:xfrm>
                  <a:off x="9379252" y="4934819"/>
                  <a:ext cx="178572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Chi </a:t>
                  </a:r>
                  <a:r>
                    <a:rPr lang="en-US" dirty="0" err="1"/>
                    <a:t>tiết</a:t>
                  </a:r>
                  <a:r>
                    <a:rPr lang="en-US" dirty="0"/>
                    <a:t> </a:t>
                  </a:r>
                  <a:r>
                    <a:rPr lang="en-US" dirty="0" err="1"/>
                    <a:t>sản</a:t>
                  </a:r>
                  <a:r>
                    <a:rPr lang="en-US" dirty="0"/>
                    <a:t> </a:t>
                  </a:r>
                  <a:r>
                    <a:rPr lang="en-US" dirty="0" err="1"/>
                    <a:t>phẩm</a:t>
                  </a:r>
                  <a:endParaRPr 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5388D1D-1A76-4D3F-A905-18951236ED3F}"/>
                    </a:ext>
                  </a:extLst>
                </p:cNvPr>
                <p:cNvSpPr txBox="1"/>
                <p:nvPr/>
              </p:nvSpPr>
              <p:spPr>
                <a:xfrm>
                  <a:off x="9770780" y="3098539"/>
                  <a:ext cx="178572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Hình</a:t>
                  </a:r>
                  <a:r>
                    <a:rPr lang="en-US" dirty="0"/>
                    <a:t> </a:t>
                  </a:r>
                  <a:r>
                    <a:rPr lang="en-US" dirty="0" err="1"/>
                    <a:t>ảnh</a:t>
                  </a:r>
                  <a:r>
                    <a:rPr lang="en-US" dirty="0"/>
                    <a:t>  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A71DCF2-419E-402A-AA0F-1A7406CA74F1}"/>
                  </a:ext>
                </a:extLst>
              </p:cNvPr>
              <p:cNvSpPr/>
              <p:nvPr/>
            </p:nvSpPr>
            <p:spPr>
              <a:xfrm>
                <a:off x="7078386" y="2421376"/>
                <a:ext cx="2131018" cy="34314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1ED677-C65F-453F-A783-421206AFAB12}"/>
                  </a:ext>
                </a:extLst>
              </p:cNvPr>
              <p:cNvSpPr txBox="1"/>
              <p:nvPr/>
            </p:nvSpPr>
            <p:spPr>
              <a:xfrm>
                <a:off x="7338298" y="4043571"/>
                <a:ext cx="1785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Bình</a:t>
                </a:r>
                <a:r>
                  <a:rPr lang="en-US" dirty="0"/>
                  <a:t> </a:t>
                </a:r>
                <a:r>
                  <a:rPr lang="en-US" dirty="0" err="1"/>
                  <a:t>luận</a:t>
                </a:r>
                <a:r>
                  <a:rPr lang="en-US" dirty="0"/>
                  <a:t>, </a:t>
                </a:r>
                <a:r>
                  <a:rPr lang="en-US" dirty="0" err="1"/>
                  <a:t>đánh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endParaRPr lang="en-US" dirty="0"/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C8E57B01-D7C3-4CCA-B695-BE00ACFA2029}"/>
              </a:ext>
            </a:extLst>
          </p:cNvPr>
          <p:cNvSpPr txBox="1"/>
          <p:nvPr/>
        </p:nvSpPr>
        <p:spPr>
          <a:xfrm>
            <a:off x="648551" y="2206383"/>
            <a:ext cx="4386904" cy="219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en-US" sz="2400" dirty="0" err="1">
                <a:solidFill>
                  <a:schemeClr val="bg1"/>
                </a:solidFill>
              </a:rPr>
              <a:t>Xây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dựng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giạo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diện</a:t>
            </a:r>
            <a:r>
              <a:rPr lang="en-US" sz="2400" dirty="0">
                <a:solidFill>
                  <a:schemeClr val="bg1"/>
                </a:solidFill>
              </a:rPr>
              <a:t> ,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sổ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làm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việc</a:t>
            </a:r>
            <a:r>
              <a:rPr lang="en-US" sz="2400" dirty="0">
                <a:solidFill>
                  <a:schemeClr val="bg1"/>
                </a:solidFill>
              </a:rPr>
              <a:t> , </a:t>
            </a:r>
            <a:r>
              <a:rPr lang="en-US" sz="2400" dirty="0" err="1">
                <a:solidFill>
                  <a:schemeClr val="bg1"/>
                </a:solidFill>
              </a:rPr>
              <a:t>chức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năng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ứng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dụng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435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236763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Thực Hiện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84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424808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Tài liệu tham khảo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698DB6-D29C-4AD8-912A-446E424B688B}"/>
              </a:ext>
            </a:extLst>
          </p:cNvPr>
          <p:cNvSpPr txBox="1"/>
          <p:nvPr/>
        </p:nvSpPr>
        <p:spPr>
          <a:xfrm>
            <a:off x="648551" y="2206383"/>
            <a:ext cx="903010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-   github.com</a:t>
            </a:r>
          </a:p>
          <a:p>
            <a:r>
              <a:rPr lang="en-US"/>
              <a:t>-  </a:t>
            </a:r>
            <a:r>
              <a:rPr lang="en-US">
                <a:solidFill>
                  <a:schemeClr val="bg1"/>
                </a:solidFill>
              </a:rPr>
              <a:t>Website học ngôn ngữ lập trình online</a:t>
            </a:r>
            <a:r>
              <a:rPr lang="en-US"/>
              <a:t>: </a:t>
            </a:r>
            <a:r>
              <a:rPr lang="en-US" b="1" u="sng">
                <a:hlinkClick r:id="rId2"/>
              </a:rPr>
              <a:t>https://www.pluralsight.com/</a:t>
            </a:r>
            <a:r>
              <a:rPr lang="en-US"/>
              <a:t> </a:t>
            </a:r>
          </a:p>
          <a:p>
            <a:r>
              <a:rPr lang="en-US"/>
              <a:t>-  </a:t>
            </a:r>
            <a:r>
              <a:rPr lang="en-US">
                <a:solidFill>
                  <a:schemeClr val="bg1"/>
                </a:solidFill>
              </a:rPr>
              <a:t>Website tài liệu C#: </a:t>
            </a:r>
            <a:r>
              <a:rPr lang="en-US" b="1" u="sng">
                <a:hlinkClick r:id="rId3"/>
              </a:rPr>
              <a:t>https://docs.microsoft.com/en-us/dotnet/csharp/</a:t>
            </a:r>
            <a:endParaRPr lang="en-US"/>
          </a:p>
          <a:p>
            <a:r>
              <a:rPr lang="en-US"/>
              <a:t> - </a:t>
            </a:r>
            <a:r>
              <a:rPr lang="en-US">
                <a:solidFill>
                  <a:schemeClr val="bg1"/>
                </a:solidFill>
              </a:rPr>
              <a:t>Code C#: </a:t>
            </a:r>
            <a:r>
              <a:rPr lang="en-US" b="1" u="sng">
                <a:hlinkClick r:id="rId4"/>
              </a:rPr>
              <a:t>https://dotnet.microsoft.com/learn/aspnet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9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6273D2-160B-4F86-B9DC-728D46D161FD}"/>
              </a:ext>
            </a:extLst>
          </p:cNvPr>
          <p:cNvSpPr/>
          <p:nvPr/>
        </p:nvSpPr>
        <p:spPr>
          <a:xfrm>
            <a:off x="-21446" y="0"/>
            <a:ext cx="1223489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C36A735-75F0-40F3-9B5F-C32812DFF909}"/>
              </a:ext>
            </a:extLst>
          </p:cNvPr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0D2A-7840-4158-89D9-1B680EA6C7F9}"/>
              </a:ext>
            </a:extLst>
          </p:cNvPr>
          <p:cNvSpPr txBox="1"/>
          <p:nvPr/>
        </p:nvSpPr>
        <p:spPr>
          <a:xfrm>
            <a:off x="3054350" y="2782404"/>
            <a:ext cx="608330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j-lt"/>
              </a:rPr>
              <a:t>THANK </a:t>
            </a:r>
            <a:r>
              <a:rPr lang="en-US" sz="6600" dirty="0">
                <a:solidFill>
                  <a:schemeClr val="bg1"/>
                </a:solidFill>
                <a:latin typeface="+mj-lt"/>
              </a:rPr>
              <a:t>YOU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162DA865-12E2-49D3-985E-8C3EBB3CE562}"/>
              </a:ext>
            </a:extLst>
          </p:cNvPr>
          <p:cNvSpPr/>
          <p:nvPr/>
        </p:nvSpPr>
        <p:spPr>
          <a:xfrm>
            <a:off x="1469571" y="-1197429"/>
            <a:ext cx="9252858" cy="925285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3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88891" cy="564604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7664344" y="1374182"/>
            <a:ext cx="2558678" cy="2560023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200025" y="4682838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51965" y="4156843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276988" y="5063546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227057" y="4513336"/>
            <a:ext cx="2280210" cy="1132706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8928885" y="1643904"/>
            <a:ext cx="4818708" cy="1997706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111522" y="1643904"/>
            <a:ext cx="4817363" cy="1997706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8277781" y="3921423"/>
            <a:ext cx="3472107" cy="1724619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847851" y="5312418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194531" y="5391789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006195" y="5480575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225076" y="5442908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3176568" y="5140226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1113581" y="4793149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8525308" y="2818313"/>
            <a:ext cx="235420" cy="207169"/>
          </a:xfrm>
          <a:custGeom>
            <a:avLst/>
            <a:gdLst>
              <a:gd name="T0" fmla="*/ 175 w 175"/>
              <a:gd name="T1" fmla="*/ 154 h 154"/>
              <a:gd name="T2" fmla="*/ 36 w 175"/>
              <a:gd name="T3" fmla="*/ 154 h 154"/>
              <a:gd name="T4" fmla="*/ 0 w 175"/>
              <a:gd name="T5" fmla="*/ 0 h 154"/>
              <a:gd name="T6" fmla="*/ 142 w 175"/>
              <a:gd name="T7" fmla="*/ 0 h 154"/>
              <a:gd name="T8" fmla="*/ 175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8413652" y="4828126"/>
            <a:ext cx="248872" cy="391470"/>
          </a:xfrm>
          <a:custGeom>
            <a:avLst/>
            <a:gdLst>
              <a:gd name="T0" fmla="*/ 22 w 185"/>
              <a:gd name="T1" fmla="*/ 0 h 291"/>
              <a:gd name="T2" fmla="*/ 185 w 185"/>
              <a:gd name="T3" fmla="*/ 0 h 291"/>
              <a:gd name="T4" fmla="*/ 171 w 185"/>
              <a:gd name="T5" fmla="*/ 291 h 291"/>
              <a:gd name="T6" fmla="*/ 0 w 185"/>
              <a:gd name="T7" fmla="*/ 291 h 291"/>
              <a:gd name="T8" fmla="*/ 22 w 18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8483605" y="3855506"/>
            <a:ext cx="232729" cy="417029"/>
          </a:xfrm>
          <a:custGeom>
            <a:avLst/>
            <a:gdLst>
              <a:gd name="T0" fmla="*/ 22 w 173"/>
              <a:gd name="T1" fmla="*/ 0 h 310"/>
              <a:gd name="T2" fmla="*/ 173 w 173"/>
              <a:gd name="T3" fmla="*/ 0 h 310"/>
              <a:gd name="T4" fmla="*/ 156 w 173"/>
              <a:gd name="T5" fmla="*/ 310 h 310"/>
              <a:gd name="T6" fmla="*/ 0 w 173"/>
              <a:gd name="T7" fmla="*/ 310 h 310"/>
              <a:gd name="T8" fmla="*/ 22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8553558" y="3025483"/>
            <a:ext cx="207169" cy="273087"/>
          </a:xfrm>
          <a:custGeom>
            <a:avLst/>
            <a:gdLst>
              <a:gd name="T0" fmla="*/ 154 w 154"/>
              <a:gd name="T1" fmla="*/ 0 h 203"/>
              <a:gd name="T2" fmla="*/ 142 w 154"/>
              <a:gd name="T3" fmla="*/ 203 h 203"/>
              <a:gd name="T4" fmla="*/ 0 w 154"/>
              <a:gd name="T5" fmla="*/ 203 h 203"/>
              <a:gd name="T6" fmla="*/ 15 w 154"/>
              <a:gd name="T7" fmla="*/ 0 h 203"/>
              <a:gd name="T8" fmla="*/ 154 w 154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8693465" y="3855506"/>
            <a:ext cx="474875" cy="417029"/>
          </a:xfrm>
          <a:custGeom>
            <a:avLst/>
            <a:gdLst>
              <a:gd name="T0" fmla="*/ 353 w 353"/>
              <a:gd name="T1" fmla="*/ 310 h 310"/>
              <a:gd name="T2" fmla="*/ 0 w 353"/>
              <a:gd name="T3" fmla="*/ 310 h 310"/>
              <a:gd name="T4" fmla="*/ 17 w 353"/>
              <a:gd name="T5" fmla="*/ 0 h 310"/>
              <a:gd name="T6" fmla="*/ 336 w 353"/>
              <a:gd name="T7" fmla="*/ 0 h 310"/>
              <a:gd name="T8" fmla="*/ 353 w 353"/>
              <a:gd name="T9" fmla="*/ 31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8643690" y="4828126"/>
            <a:ext cx="574424" cy="391470"/>
          </a:xfrm>
          <a:custGeom>
            <a:avLst/>
            <a:gdLst>
              <a:gd name="T0" fmla="*/ 427 w 427"/>
              <a:gd name="T1" fmla="*/ 291 h 291"/>
              <a:gd name="T2" fmla="*/ 0 w 427"/>
              <a:gd name="T3" fmla="*/ 291 h 291"/>
              <a:gd name="T4" fmla="*/ 14 w 427"/>
              <a:gd name="T5" fmla="*/ 0 h 291"/>
              <a:gd name="T6" fmla="*/ 411 w 427"/>
              <a:gd name="T7" fmla="*/ 0 h 291"/>
              <a:gd name="T8" fmla="*/ 427 w 427"/>
              <a:gd name="T9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614095" y="2716074"/>
            <a:ext cx="629580" cy="4170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739204" y="2570786"/>
            <a:ext cx="380708" cy="145288"/>
          </a:xfrm>
          <a:prstGeom prst="rect">
            <a:avLst/>
          </a:pr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8513200" y="3298570"/>
            <a:ext cx="231384" cy="556936"/>
          </a:xfrm>
          <a:custGeom>
            <a:avLst/>
            <a:gdLst>
              <a:gd name="T0" fmla="*/ 172 w 172"/>
              <a:gd name="T1" fmla="*/ 0 h 414"/>
              <a:gd name="T2" fmla="*/ 151 w 172"/>
              <a:gd name="T3" fmla="*/ 414 h 414"/>
              <a:gd name="T4" fmla="*/ 0 w 172"/>
              <a:gd name="T5" fmla="*/ 414 h 414"/>
              <a:gd name="T6" fmla="*/ 30 w 172"/>
              <a:gd name="T7" fmla="*/ 0 h 414"/>
              <a:gd name="T8" fmla="*/ 172 w 172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4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8662524" y="4272535"/>
            <a:ext cx="534067" cy="555591"/>
          </a:xfrm>
          <a:custGeom>
            <a:avLst/>
            <a:gdLst>
              <a:gd name="T0" fmla="*/ 397 w 397"/>
              <a:gd name="T1" fmla="*/ 413 h 413"/>
              <a:gd name="T2" fmla="*/ 0 w 397"/>
              <a:gd name="T3" fmla="*/ 413 h 413"/>
              <a:gd name="T4" fmla="*/ 23 w 397"/>
              <a:gd name="T5" fmla="*/ 0 h 413"/>
              <a:gd name="T6" fmla="*/ 376 w 397"/>
              <a:gd name="T7" fmla="*/ 0 h 413"/>
              <a:gd name="T8" fmla="*/ 397 w 397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8443247" y="4272535"/>
            <a:ext cx="250218" cy="555591"/>
          </a:xfrm>
          <a:custGeom>
            <a:avLst/>
            <a:gdLst>
              <a:gd name="T0" fmla="*/ 186 w 186"/>
              <a:gd name="T1" fmla="*/ 0 h 413"/>
              <a:gd name="T2" fmla="*/ 163 w 186"/>
              <a:gd name="T3" fmla="*/ 413 h 413"/>
              <a:gd name="T4" fmla="*/ 0 w 186"/>
              <a:gd name="T5" fmla="*/ 413 h 413"/>
              <a:gd name="T6" fmla="*/ 30 w 186"/>
              <a:gd name="T7" fmla="*/ 0 h 413"/>
              <a:gd name="T8" fmla="*/ 186 w 186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flip="none" rotWithShape="1">
            <a:gsLst>
              <a:gs pos="83000">
                <a:srgbClr val="F8716A"/>
              </a:gs>
              <a:gs pos="13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9098387" y="2818313"/>
            <a:ext cx="235420" cy="207169"/>
          </a:xfrm>
          <a:custGeom>
            <a:avLst/>
            <a:gdLst>
              <a:gd name="T0" fmla="*/ 0 w 175"/>
              <a:gd name="T1" fmla="*/ 154 h 154"/>
              <a:gd name="T2" fmla="*/ 141 w 175"/>
              <a:gd name="T3" fmla="*/ 154 h 154"/>
              <a:gd name="T4" fmla="*/ 175 w 175"/>
              <a:gd name="T5" fmla="*/ 0 h 154"/>
              <a:gd name="T6" fmla="*/ 35 w 175"/>
              <a:gd name="T7" fmla="*/ 0 h 154"/>
              <a:gd name="T8" fmla="*/ 0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9196591" y="4828126"/>
            <a:ext cx="247527" cy="391470"/>
          </a:xfrm>
          <a:custGeom>
            <a:avLst/>
            <a:gdLst>
              <a:gd name="T0" fmla="*/ 163 w 184"/>
              <a:gd name="T1" fmla="*/ 0 h 291"/>
              <a:gd name="T2" fmla="*/ 0 w 184"/>
              <a:gd name="T3" fmla="*/ 0 h 291"/>
              <a:gd name="T4" fmla="*/ 16 w 184"/>
              <a:gd name="T5" fmla="*/ 291 h 291"/>
              <a:gd name="T6" fmla="*/ 184 w 184"/>
              <a:gd name="T7" fmla="*/ 291 h 291"/>
              <a:gd name="T8" fmla="*/ 163 w 184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9145471" y="3855506"/>
            <a:ext cx="232729" cy="417029"/>
          </a:xfrm>
          <a:custGeom>
            <a:avLst/>
            <a:gdLst>
              <a:gd name="T0" fmla="*/ 149 w 173"/>
              <a:gd name="T1" fmla="*/ 0 h 310"/>
              <a:gd name="T2" fmla="*/ 0 w 173"/>
              <a:gd name="T3" fmla="*/ 0 h 310"/>
              <a:gd name="T4" fmla="*/ 17 w 173"/>
              <a:gd name="T5" fmla="*/ 310 h 310"/>
              <a:gd name="T6" fmla="*/ 173 w 173"/>
              <a:gd name="T7" fmla="*/ 310 h 310"/>
              <a:gd name="T8" fmla="*/ 149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9098387" y="3025483"/>
            <a:ext cx="209860" cy="273087"/>
          </a:xfrm>
          <a:custGeom>
            <a:avLst/>
            <a:gdLst>
              <a:gd name="T0" fmla="*/ 0 w 156"/>
              <a:gd name="T1" fmla="*/ 0 h 203"/>
              <a:gd name="T2" fmla="*/ 11 w 156"/>
              <a:gd name="T3" fmla="*/ 203 h 203"/>
              <a:gd name="T4" fmla="*/ 156 w 156"/>
              <a:gd name="T5" fmla="*/ 203 h 203"/>
              <a:gd name="T6" fmla="*/ 141 w 156"/>
              <a:gd name="T7" fmla="*/ 0 h 203"/>
              <a:gd name="T8" fmla="*/ 0 w 156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8716334" y="2818313"/>
            <a:ext cx="429137" cy="207169"/>
          </a:xfrm>
          <a:custGeom>
            <a:avLst/>
            <a:gdLst>
              <a:gd name="T0" fmla="*/ 158 w 319"/>
              <a:gd name="T1" fmla="*/ 0 h 154"/>
              <a:gd name="T2" fmla="*/ 0 w 319"/>
              <a:gd name="T3" fmla="*/ 0 h 154"/>
              <a:gd name="T4" fmla="*/ 33 w 319"/>
              <a:gd name="T5" fmla="*/ 154 h 154"/>
              <a:gd name="T6" fmla="*/ 158 w 319"/>
              <a:gd name="T7" fmla="*/ 154 h 154"/>
              <a:gd name="T8" fmla="*/ 284 w 319"/>
              <a:gd name="T9" fmla="*/ 154 h 154"/>
              <a:gd name="T10" fmla="*/ 319 w 319"/>
              <a:gd name="T11" fmla="*/ 0 h 154"/>
              <a:gd name="T12" fmla="*/ 158 w 319"/>
              <a:gd name="T1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8744585" y="3025483"/>
            <a:ext cx="368600" cy="273087"/>
          </a:xfrm>
          <a:custGeom>
            <a:avLst/>
            <a:gdLst>
              <a:gd name="T0" fmla="*/ 263 w 274"/>
              <a:gd name="T1" fmla="*/ 0 h 203"/>
              <a:gd name="T2" fmla="*/ 137 w 274"/>
              <a:gd name="T3" fmla="*/ 0 h 203"/>
              <a:gd name="T4" fmla="*/ 12 w 274"/>
              <a:gd name="T5" fmla="*/ 0 h 203"/>
              <a:gd name="T6" fmla="*/ 0 w 274"/>
              <a:gd name="T7" fmla="*/ 203 h 203"/>
              <a:gd name="T8" fmla="*/ 137 w 274"/>
              <a:gd name="T9" fmla="*/ 203 h 203"/>
              <a:gd name="T10" fmla="*/ 274 w 274"/>
              <a:gd name="T11" fmla="*/ 203 h 203"/>
              <a:gd name="T12" fmla="*/ 263 w 274"/>
              <a:gd name="T13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8525308" y="2757777"/>
            <a:ext cx="808499" cy="60537"/>
          </a:xfrm>
          <a:custGeom>
            <a:avLst/>
            <a:gdLst>
              <a:gd name="T0" fmla="*/ 300 w 601"/>
              <a:gd name="T1" fmla="*/ 0 h 45"/>
              <a:gd name="T2" fmla="*/ 0 w 601"/>
              <a:gd name="T3" fmla="*/ 0 h 45"/>
              <a:gd name="T4" fmla="*/ 0 w 601"/>
              <a:gd name="T5" fmla="*/ 45 h 45"/>
              <a:gd name="T6" fmla="*/ 300 w 601"/>
              <a:gd name="T7" fmla="*/ 45 h 45"/>
              <a:gd name="T8" fmla="*/ 601 w 601"/>
              <a:gd name="T9" fmla="*/ 45 h 45"/>
              <a:gd name="T10" fmla="*/ 601 w 601"/>
              <a:gd name="T11" fmla="*/ 0 h 45"/>
              <a:gd name="T12" fmla="*/ 300 w 601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8658488" y="2449713"/>
            <a:ext cx="347076" cy="12107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9"/>
          <p:cNvSpPr>
            <a:spLocks/>
          </p:cNvSpPr>
          <p:nvPr/>
        </p:nvSpPr>
        <p:spPr bwMode="auto">
          <a:xfrm>
            <a:off x="8658488" y="2179316"/>
            <a:ext cx="347076" cy="270397"/>
          </a:xfrm>
          <a:custGeom>
            <a:avLst/>
            <a:gdLst>
              <a:gd name="T0" fmla="*/ 109 w 109"/>
              <a:gd name="T1" fmla="*/ 85 h 85"/>
              <a:gd name="T2" fmla="*/ 0 w 109"/>
              <a:gd name="T3" fmla="*/ 85 h 85"/>
              <a:gd name="T4" fmla="*/ 69 w 109"/>
              <a:gd name="T5" fmla="*/ 44 h 85"/>
              <a:gd name="T6" fmla="*/ 69 w 109"/>
              <a:gd name="T7" fmla="*/ 11 h 85"/>
              <a:gd name="T8" fmla="*/ 76 w 109"/>
              <a:gd name="T9" fmla="*/ 0 h 85"/>
              <a:gd name="T10" fmla="*/ 85 w 109"/>
              <a:gd name="T11" fmla="*/ 0 h 85"/>
              <a:gd name="T12" fmla="*/ 85 w 109"/>
              <a:gd name="T13" fmla="*/ 52 h 85"/>
              <a:gd name="T14" fmla="*/ 109 w 109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0"/>
          <p:cNvSpPr>
            <a:spLocks/>
          </p:cNvSpPr>
          <p:nvPr/>
        </p:nvSpPr>
        <p:spPr bwMode="auto">
          <a:xfrm>
            <a:off x="9113185" y="3298570"/>
            <a:ext cx="232729" cy="556936"/>
          </a:xfrm>
          <a:custGeom>
            <a:avLst/>
            <a:gdLst>
              <a:gd name="T0" fmla="*/ 0 w 173"/>
              <a:gd name="T1" fmla="*/ 0 h 414"/>
              <a:gd name="T2" fmla="*/ 24 w 173"/>
              <a:gd name="T3" fmla="*/ 414 h 414"/>
              <a:gd name="T4" fmla="*/ 173 w 173"/>
              <a:gd name="T5" fmla="*/ 414 h 414"/>
              <a:gd name="T6" fmla="*/ 145 w 173"/>
              <a:gd name="T7" fmla="*/ 0 h 414"/>
              <a:gd name="T8" fmla="*/ 0 w 173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8716334" y="3298570"/>
            <a:ext cx="429137" cy="556936"/>
          </a:xfrm>
          <a:custGeom>
            <a:avLst/>
            <a:gdLst>
              <a:gd name="T0" fmla="*/ 295 w 319"/>
              <a:gd name="T1" fmla="*/ 0 h 414"/>
              <a:gd name="T2" fmla="*/ 158 w 319"/>
              <a:gd name="T3" fmla="*/ 0 h 414"/>
              <a:gd name="T4" fmla="*/ 21 w 319"/>
              <a:gd name="T5" fmla="*/ 0 h 414"/>
              <a:gd name="T6" fmla="*/ 0 w 319"/>
              <a:gd name="T7" fmla="*/ 414 h 414"/>
              <a:gd name="T8" fmla="*/ 158 w 319"/>
              <a:gd name="T9" fmla="*/ 414 h 414"/>
              <a:gd name="T10" fmla="*/ 319 w 319"/>
              <a:gd name="T11" fmla="*/ 414 h 414"/>
              <a:gd name="T12" fmla="*/ 295 w 319"/>
              <a:gd name="T13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8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9168340" y="4272535"/>
            <a:ext cx="247527" cy="555591"/>
          </a:xfrm>
          <a:custGeom>
            <a:avLst/>
            <a:gdLst>
              <a:gd name="T0" fmla="*/ 0 w 184"/>
              <a:gd name="T1" fmla="*/ 0 h 413"/>
              <a:gd name="T2" fmla="*/ 21 w 184"/>
              <a:gd name="T3" fmla="*/ 413 h 413"/>
              <a:gd name="T4" fmla="*/ 184 w 184"/>
              <a:gd name="T5" fmla="*/ 413 h 413"/>
              <a:gd name="T6" fmla="*/ 156 w 184"/>
              <a:gd name="T7" fmla="*/ 0 h 413"/>
              <a:gd name="T8" fmla="*/ 0 w 184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798395" y="2570786"/>
            <a:ext cx="260980" cy="145288"/>
          </a:xfrm>
          <a:prstGeom prst="rect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9005564" y="2449713"/>
            <a:ext cx="197753" cy="121073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8928885" y="2179316"/>
            <a:ext cx="274432" cy="270397"/>
          </a:xfrm>
          <a:custGeom>
            <a:avLst/>
            <a:gdLst>
              <a:gd name="T0" fmla="*/ 86 w 86"/>
              <a:gd name="T1" fmla="*/ 85 h 85"/>
              <a:gd name="T2" fmla="*/ 24 w 86"/>
              <a:gd name="T3" fmla="*/ 85 h 85"/>
              <a:gd name="T4" fmla="*/ 0 w 86"/>
              <a:gd name="T5" fmla="*/ 52 h 85"/>
              <a:gd name="T6" fmla="*/ 0 w 86"/>
              <a:gd name="T7" fmla="*/ 0 h 85"/>
              <a:gd name="T8" fmla="*/ 9 w 86"/>
              <a:gd name="T9" fmla="*/ 0 h 85"/>
              <a:gd name="T10" fmla="*/ 17 w 86"/>
              <a:gd name="T11" fmla="*/ 11 h 85"/>
              <a:gd name="T12" fmla="*/ 17 w 86"/>
              <a:gd name="T13" fmla="*/ 44 h 85"/>
              <a:gd name="T14" fmla="*/ 86 w 86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5990845" y="3718290"/>
            <a:ext cx="3879719" cy="1927752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8942337" y="4717815"/>
            <a:ext cx="1869906" cy="928227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110" y="5647558"/>
            <a:ext cx="12188890" cy="121044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324625" y="5646042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1224601" y="5646042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4162641" y="5646042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0138270" y="5646042"/>
            <a:ext cx="1951967" cy="969930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8413652" y="5646043"/>
            <a:ext cx="1030466" cy="1478658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450052" y="5646042"/>
            <a:ext cx="5177892" cy="1778429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11295191" y="5646042"/>
            <a:ext cx="1536283" cy="764106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3265355" y="5646042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-586705" y="-37811"/>
            <a:ext cx="439738" cy="2871788"/>
            <a:chOff x="-1745" y="-199"/>
            <a:chExt cx="277" cy="1809"/>
          </a:xfrm>
        </p:grpSpPr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-1745" y="-199"/>
              <a:ext cx="277" cy="268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-1745" y="109"/>
              <a:ext cx="277" cy="268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-1745" y="417"/>
              <a:ext cx="277" cy="268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-1745" y="725"/>
              <a:ext cx="277" cy="268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-1745" y="1034"/>
              <a:ext cx="277" cy="268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-1745" y="1342"/>
              <a:ext cx="277" cy="268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7"/>
          <p:cNvSpPr>
            <a:spLocks/>
          </p:cNvSpPr>
          <p:nvPr/>
        </p:nvSpPr>
        <p:spPr bwMode="auto">
          <a:xfrm>
            <a:off x="5193108" y="4793149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14"/>
          <p:cNvSpPr>
            <a:spLocks/>
          </p:cNvSpPr>
          <p:nvPr/>
        </p:nvSpPr>
        <p:spPr bwMode="auto">
          <a:xfrm flipV="1">
            <a:off x="2194532" y="5646041"/>
            <a:ext cx="451444" cy="224534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2057315" y="5646040"/>
            <a:ext cx="282504" cy="140113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282921" y="5646039"/>
            <a:ext cx="345585" cy="17139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25328" y="1767289"/>
            <a:ext cx="52547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ĐẶT VẤN ĐỀ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814298" y="2449713"/>
            <a:ext cx="305373" cy="0"/>
          </a:xfrm>
          <a:prstGeom prst="line">
            <a:avLst/>
          </a:prstGeom>
          <a:ln w="1905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25328" y="2922835"/>
            <a:ext cx="5262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Tại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sao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có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lý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cửa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hàng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BA7EED-4016-4628-BA6A-A997559846EC}"/>
              </a:ext>
            </a:extLst>
          </p:cNvPr>
          <p:cNvSpPr txBox="1"/>
          <p:nvPr/>
        </p:nvSpPr>
        <p:spPr>
          <a:xfrm>
            <a:off x="730572" y="3536679"/>
            <a:ext cx="58427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xậy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lý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cửa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hàng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như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thế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nào</a:t>
            </a:r>
            <a:r>
              <a:rPr lang="en-US" sz="2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76587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1649" y="-1516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0" y="6210300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4107" y="540770"/>
            <a:ext cx="1056398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Tại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Sao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Có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Ứng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Lý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Cửa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Hàng</a:t>
            </a:r>
            <a:r>
              <a:rPr lang="en-US" sz="40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Freeform 46"/>
          <p:cNvSpPr>
            <a:spLocks/>
          </p:cNvSpPr>
          <p:nvPr/>
        </p:nvSpPr>
        <p:spPr bwMode="auto">
          <a:xfrm flipH="1">
            <a:off x="3808422" y="3937000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3111839" y="5357407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0"/>
          <p:cNvSpPr>
            <a:spLocks/>
          </p:cNvSpPr>
          <p:nvPr/>
        </p:nvSpPr>
        <p:spPr bwMode="auto">
          <a:xfrm>
            <a:off x="4160648" y="6210300"/>
            <a:ext cx="4010895" cy="1993879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1"/>
          <p:cNvSpPr>
            <a:spLocks/>
          </p:cNvSpPr>
          <p:nvPr/>
        </p:nvSpPr>
        <p:spPr bwMode="auto">
          <a:xfrm>
            <a:off x="3232485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/>
          <p:cNvSpPr>
            <a:spLocks/>
          </p:cNvSpPr>
          <p:nvPr/>
        </p:nvSpPr>
        <p:spPr bwMode="auto">
          <a:xfrm rot="16200000" flipH="1">
            <a:off x="5717017" y="3389972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 rot="5400000">
            <a:off x="4641348" y="338997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6"/>
          <p:cNvSpPr>
            <a:spLocks/>
          </p:cNvSpPr>
          <p:nvPr/>
        </p:nvSpPr>
        <p:spPr bwMode="auto">
          <a:xfrm rot="10800000">
            <a:off x="5179183" y="286380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06546" y="3705066"/>
            <a:ext cx="287338" cy="268288"/>
            <a:chOff x="4329113" y="1382713"/>
            <a:chExt cx="287338" cy="268288"/>
          </a:xfrm>
          <a:solidFill>
            <a:schemeClr val="bg1"/>
          </a:solidFill>
        </p:grpSpPr>
        <p:sp>
          <p:nvSpPr>
            <p:cNvPr id="38" name="Freeform 1471"/>
            <p:cNvSpPr>
              <a:spLocks/>
            </p:cNvSpPr>
            <p:nvPr/>
          </p:nvSpPr>
          <p:spPr bwMode="auto">
            <a:xfrm>
              <a:off x="4357688" y="1487488"/>
              <a:ext cx="19050" cy="19050"/>
            </a:xfrm>
            <a:custGeom>
              <a:avLst/>
              <a:gdLst>
                <a:gd name="T0" fmla="*/ 29 w 59"/>
                <a:gd name="T1" fmla="*/ 0 h 61"/>
                <a:gd name="T2" fmla="*/ 24 w 59"/>
                <a:gd name="T3" fmla="*/ 1 h 61"/>
                <a:gd name="T4" fmla="*/ 17 w 59"/>
                <a:gd name="T5" fmla="*/ 3 h 61"/>
                <a:gd name="T6" fmla="*/ 13 w 59"/>
                <a:gd name="T7" fmla="*/ 6 h 61"/>
                <a:gd name="T8" fmla="*/ 8 w 59"/>
                <a:gd name="T9" fmla="*/ 9 h 61"/>
                <a:gd name="T10" fmla="*/ 4 w 59"/>
                <a:gd name="T11" fmla="*/ 14 h 61"/>
                <a:gd name="T12" fmla="*/ 2 w 59"/>
                <a:gd name="T13" fmla="*/ 19 h 61"/>
                <a:gd name="T14" fmla="*/ 0 w 59"/>
                <a:gd name="T15" fmla="*/ 25 h 61"/>
                <a:gd name="T16" fmla="*/ 0 w 59"/>
                <a:gd name="T17" fmla="*/ 30 h 61"/>
                <a:gd name="T18" fmla="*/ 0 w 59"/>
                <a:gd name="T19" fmla="*/ 37 h 61"/>
                <a:gd name="T20" fmla="*/ 2 w 59"/>
                <a:gd name="T21" fmla="*/ 42 h 61"/>
                <a:gd name="T22" fmla="*/ 4 w 59"/>
                <a:gd name="T23" fmla="*/ 48 h 61"/>
                <a:gd name="T24" fmla="*/ 8 w 59"/>
                <a:gd name="T25" fmla="*/ 52 h 61"/>
                <a:gd name="T26" fmla="*/ 13 w 59"/>
                <a:gd name="T27" fmla="*/ 56 h 61"/>
                <a:gd name="T28" fmla="*/ 17 w 59"/>
                <a:gd name="T29" fmla="*/ 58 h 61"/>
                <a:gd name="T30" fmla="*/ 24 w 59"/>
                <a:gd name="T31" fmla="*/ 60 h 61"/>
                <a:gd name="T32" fmla="*/ 29 w 59"/>
                <a:gd name="T33" fmla="*/ 61 h 61"/>
                <a:gd name="T34" fmla="*/ 35 w 59"/>
                <a:gd name="T35" fmla="*/ 60 h 61"/>
                <a:gd name="T36" fmla="*/ 42 w 59"/>
                <a:gd name="T37" fmla="*/ 58 h 61"/>
                <a:gd name="T38" fmla="*/ 46 w 59"/>
                <a:gd name="T39" fmla="*/ 56 h 61"/>
                <a:gd name="T40" fmla="*/ 50 w 59"/>
                <a:gd name="T41" fmla="*/ 52 h 61"/>
                <a:gd name="T42" fmla="*/ 55 w 59"/>
                <a:gd name="T43" fmla="*/ 48 h 61"/>
                <a:gd name="T44" fmla="*/ 57 w 59"/>
                <a:gd name="T45" fmla="*/ 42 h 61"/>
                <a:gd name="T46" fmla="*/ 59 w 59"/>
                <a:gd name="T47" fmla="*/ 37 h 61"/>
                <a:gd name="T48" fmla="*/ 59 w 59"/>
                <a:gd name="T49" fmla="*/ 30 h 61"/>
                <a:gd name="T50" fmla="*/ 59 w 59"/>
                <a:gd name="T51" fmla="*/ 25 h 61"/>
                <a:gd name="T52" fmla="*/ 57 w 59"/>
                <a:gd name="T53" fmla="*/ 19 h 61"/>
                <a:gd name="T54" fmla="*/ 55 w 59"/>
                <a:gd name="T55" fmla="*/ 14 h 61"/>
                <a:gd name="T56" fmla="*/ 50 w 59"/>
                <a:gd name="T57" fmla="*/ 9 h 61"/>
                <a:gd name="T58" fmla="*/ 46 w 59"/>
                <a:gd name="T59" fmla="*/ 6 h 61"/>
                <a:gd name="T60" fmla="*/ 42 w 59"/>
                <a:gd name="T61" fmla="*/ 3 h 61"/>
                <a:gd name="T62" fmla="*/ 35 w 59"/>
                <a:gd name="T63" fmla="*/ 1 h 61"/>
                <a:gd name="T64" fmla="*/ 29 w 59"/>
                <a:gd name="T65" fmla="*/ 0 h 61"/>
                <a:gd name="T66" fmla="*/ 29 w 59"/>
                <a:gd name="T6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1">
                  <a:moveTo>
                    <a:pt x="29" y="0"/>
                  </a:moveTo>
                  <a:lnTo>
                    <a:pt x="24" y="1"/>
                  </a:lnTo>
                  <a:lnTo>
                    <a:pt x="17" y="3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4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8" y="52"/>
                  </a:lnTo>
                  <a:lnTo>
                    <a:pt x="13" y="56"/>
                  </a:lnTo>
                  <a:lnTo>
                    <a:pt x="17" y="58"/>
                  </a:lnTo>
                  <a:lnTo>
                    <a:pt x="24" y="60"/>
                  </a:lnTo>
                  <a:lnTo>
                    <a:pt x="29" y="61"/>
                  </a:lnTo>
                  <a:lnTo>
                    <a:pt x="35" y="60"/>
                  </a:lnTo>
                  <a:lnTo>
                    <a:pt x="42" y="58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5" y="48"/>
                  </a:lnTo>
                  <a:lnTo>
                    <a:pt x="57" y="42"/>
                  </a:lnTo>
                  <a:lnTo>
                    <a:pt x="59" y="37"/>
                  </a:lnTo>
                  <a:lnTo>
                    <a:pt x="59" y="30"/>
                  </a:lnTo>
                  <a:lnTo>
                    <a:pt x="59" y="25"/>
                  </a:lnTo>
                  <a:lnTo>
                    <a:pt x="57" y="19"/>
                  </a:lnTo>
                  <a:lnTo>
                    <a:pt x="55" y="14"/>
                  </a:lnTo>
                  <a:lnTo>
                    <a:pt x="50" y="9"/>
                  </a:lnTo>
                  <a:lnTo>
                    <a:pt x="46" y="6"/>
                  </a:lnTo>
                  <a:lnTo>
                    <a:pt x="42" y="3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72"/>
            <p:cNvSpPr>
              <a:spLocks noEditPoints="1"/>
            </p:cNvSpPr>
            <p:nvPr/>
          </p:nvSpPr>
          <p:spPr bwMode="auto">
            <a:xfrm>
              <a:off x="4329113" y="1458913"/>
              <a:ext cx="287338" cy="192088"/>
            </a:xfrm>
            <a:custGeom>
              <a:avLst/>
              <a:gdLst>
                <a:gd name="T0" fmla="*/ 211 w 905"/>
                <a:gd name="T1" fmla="*/ 302 h 604"/>
                <a:gd name="T2" fmla="*/ 120 w 905"/>
                <a:gd name="T3" fmla="*/ 181 h 604"/>
                <a:gd name="T4" fmla="*/ 103 w 905"/>
                <a:gd name="T5" fmla="*/ 178 h 604"/>
                <a:gd name="T6" fmla="*/ 87 w 905"/>
                <a:gd name="T7" fmla="*/ 170 h 604"/>
                <a:gd name="T8" fmla="*/ 74 w 905"/>
                <a:gd name="T9" fmla="*/ 159 h 604"/>
                <a:gd name="T10" fmla="*/ 65 w 905"/>
                <a:gd name="T11" fmla="*/ 143 h 604"/>
                <a:gd name="T12" fmla="*/ 61 w 905"/>
                <a:gd name="T13" fmla="*/ 127 h 604"/>
                <a:gd name="T14" fmla="*/ 62 w 905"/>
                <a:gd name="T15" fmla="*/ 108 h 604"/>
                <a:gd name="T16" fmla="*/ 67 w 905"/>
                <a:gd name="T17" fmla="*/ 91 h 604"/>
                <a:gd name="T18" fmla="*/ 77 w 905"/>
                <a:gd name="T19" fmla="*/ 78 h 604"/>
                <a:gd name="T20" fmla="*/ 92 w 905"/>
                <a:gd name="T21" fmla="*/ 67 h 604"/>
                <a:gd name="T22" fmla="*/ 108 w 905"/>
                <a:gd name="T23" fmla="*/ 62 h 604"/>
                <a:gd name="T24" fmla="*/ 127 w 905"/>
                <a:gd name="T25" fmla="*/ 61 h 604"/>
                <a:gd name="T26" fmla="*/ 144 w 905"/>
                <a:gd name="T27" fmla="*/ 65 h 604"/>
                <a:gd name="T28" fmla="*/ 159 w 905"/>
                <a:gd name="T29" fmla="*/ 74 h 604"/>
                <a:gd name="T30" fmla="*/ 170 w 905"/>
                <a:gd name="T31" fmla="*/ 87 h 604"/>
                <a:gd name="T32" fmla="*/ 178 w 905"/>
                <a:gd name="T33" fmla="*/ 103 h 604"/>
                <a:gd name="T34" fmla="*/ 181 w 905"/>
                <a:gd name="T35" fmla="*/ 120 h 604"/>
                <a:gd name="T36" fmla="*/ 178 w 905"/>
                <a:gd name="T37" fmla="*/ 138 h 604"/>
                <a:gd name="T38" fmla="*/ 170 w 905"/>
                <a:gd name="T39" fmla="*/ 155 h 604"/>
                <a:gd name="T40" fmla="*/ 159 w 905"/>
                <a:gd name="T41" fmla="*/ 167 h 604"/>
                <a:gd name="T42" fmla="*/ 144 w 905"/>
                <a:gd name="T43" fmla="*/ 177 h 604"/>
                <a:gd name="T44" fmla="*/ 127 w 905"/>
                <a:gd name="T45" fmla="*/ 181 h 604"/>
                <a:gd name="T46" fmla="*/ 829 w 905"/>
                <a:gd name="T47" fmla="*/ 0 h 604"/>
                <a:gd name="T48" fmla="*/ 60 w 905"/>
                <a:gd name="T49" fmla="*/ 2 h 604"/>
                <a:gd name="T50" fmla="*/ 40 w 905"/>
                <a:gd name="T51" fmla="*/ 9 h 604"/>
                <a:gd name="T52" fmla="*/ 22 w 905"/>
                <a:gd name="T53" fmla="*/ 22 h 604"/>
                <a:gd name="T54" fmla="*/ 9 w 905"/>
                <a:gd name="T55" fmla="*/ 39 h 604"/>
                <a:gd name="T56" fmla="*/ 1 w 905"/>
                <a:gd name="T57" fmla="*/ 61 h 604"/>
                <a:gd name="T58" fmla="*/ 0 w 905"/>
                <a:gd name="T59" fmla="*/ 347 h 604"/>
                <a:gd name="T60" fmla="*/ 3 w 905"/>
                <a:gd name="T61" fmla="*/ 369 h 604"/>
                <a:gd name="T62" fmla="*/ 13 w 905"/>
                <a:gd name="T63" fmla="*/ 389 h 604"/>
                <a:gd name="T64" fmla="*/ 27 w 905"/>
                <a:gd name="T65" fmla="*/ 405 h 604"/>
                <a:gd name="T66" fmla="*/ 46 w 905"/>
                <a:gd name="T67" fmla="*/ 417 h 604"/>
                <a:gd name="T68" fmla="*/ 67 w 905"/>
                <a:gd name="T69" fmla="*/ 422 h 604"/>
                <a:gd name="T70" fmla="*/ 181 w 905"/>
                <a:gd name="T71" fmla="*/ 588 h 604"/>
                <a:gd name="T72" fmla="*/ 183 w 905"/>
                <a:gd name="T73" fmla="*/ 597 h 604"/>
                <a:gd name="T74" fmla="*/ 190 w 905"/>
                <a:gd name="T75" fmla="*/ 603 h 604"/>
                <a:gd name="T76" fmla="*/ 709 w 905"/>
                <a:gd name="T77" fmla="*/ 604 h 604"/>
                <a:gd name="T78" fmla="*/ 718 w 905"/>
                <a:gd name="T79" fmla="*/ 600 h 604"/>
                <a:gd name="T80" fmla="*/ 723 w 905"/>
                <a:gd name="T81" fmla="*/ 594 h 604"/>
                <a:gd name="T82" fmla="*/ 724 w 905"/>
                <a:gd name="T83" fmla="*/ 422 h 604"/>
                <a:gd name="T84" fmla="*/ 845 w 905"/>
                <a:gd name="T85" fmla="*/ 421 h 604"/>
                <a:gd name="T86" fmla="*/ 866 w 905"/>
                <a:gd name="T87" fmla="*/ 413 h 604"/>
                <a:gd name="T88" fmla="*/ 882 w 905"/>
                <a:gd name="T89" fmla="*/ 400 h 604"/>
                <a:gd name="T90" fmla="*/ 896 w 905"/>
                <a:gd name="T91" fmla="*/ 382 h 604"/>
                <a:gd name="T92" fmla="*/ 903 w 905"/>
                <a:gd name="T93" fmla="*/ 363 h 604"/>
                <a:gd name="T94" fmla="*/ 905 w 905"/>
                <a:gd name="T95" fmla="*/ 75 h 604"/>
                <a:gd name="T96" fmla="*/ 901 w 905"/>
                <a:gd name="T97" fmla="*/ 53 h 604"/>
                <a:gd name="T98" fmla="*/ 892 w 905"/>
                <a:gd name="T99" fmla="*/ 33 h 604"/>
                <a:gd name="T100" fmla="*/ 877 w 905"/>
                <a:gd name="T101" fmla="*/ 17 h 604"/>
                <a:gd name="T102" fmla="*/ 859 w 905"/>
                <a:gd name="T103" fmla="*/ 6 h 604"/>
                <a:gd name="T104" fmla="*/ 837 w 905"/>
                <a:gd name="T10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5" h="604">
                  <a:moveTo>
                    <a:pt x="693" y="573"/>
                  </a:moveTo>
                  <a:lnTo>
                    <a:pt x="211" y="573"/>
                  </a:lnTo>
                  <a:lnTo>
                    <a:pt x="211" y="302"/>
                  </a:lnTo>
                  <a:lnTo>
                    <a:pt x="693" y="302"/>
                  </a:lnTo>
                  <a:lnTo>
                    <a:pt x="693" y="573"/>
                  </a:lnTo>
                  <a:close/>
                  <a:moveTo>
                    <a:pt x="120" y="181"/>
                  </a:moveTo>
                  <a:lnTo>
                    <a:pt x="114" y="181"/>
                  </a:lnTo>
                  <a:lnTo>
                    <a:pt x="108" y="180"/>
                  </a:lnTo>
                  <a:lnTo>
                    <a:pt x="103" y="178"/>
                  </a:lnTo>
                  <a:lnTo>
                    <a:pt x="97" y="177"/>
                  </a:lnTo>
                  <a:lnTo>
                    <a:pt x="92" y="173"/>
                  </a:lnTo>
                  <a:lnTo>
                    <a:pt x="87" y="170"/>
                  </a:lnTo>
                  <a:lnTo>
                    <a:pt x="82" y="167"/>
                  </a:lnTo>
                  <a:lnTo>
                    <a:pt x="77" y="163"/>
                  </a:lnTo>
                  <a:lnTo>
                    <a:pt x="74" y="159"/>
                  </a:lnTo>
                  <a:lnTo>
                    <a:pt x="71" y="155"/>
                  </a:lnTo>
                  <a:lnTo>
                    <a:pt x="67" y="149"/>
                  </a:lnTo>
                  <a:lnTo>
                    <a:pt x="65" y="143"/>
                  </a:lnTo>
                  <a:lnTo>
                    <a:pt x="63" y="138"/>
                  </a:lnTo>
                  <a:lnTo>
                    <a:pt x="62" y="132"/>
                  </a:lnTo>
                  <a:lnTo>
                    <a:pt x="61" y="127"/>
                  </a:lnTo>
                  <a:lnTo>
                    <a:pt x="60" y="120"/>
                  </a:lnTo>
                  <a:lnTo>
                    <a:pt x="61" y="115"/>
                  </a:lnTo>
                  <a:lnTo>
                    <a:pt x="62" y="108"/>
                  </a:lnTo>
                  <a:lnTo>
                    <a:pt x="63" y="103"/>
                  </a:lnTo>
                  <a:lnTo>
                    <a:pt x="65" y="97"/>
                  </a:lnTo>
                  <a:lnTo>
                    <a:pt x="67" y="91"/>
                  </a:lnTo>
                  <a:lnTo>
                    <a:pt x="71" y="87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82" y="74"/>
                  </a:lnTo>
                  <a:lnTo>
                    <a:pt x="87" y="70"/>
                  </a:lnTo>
                  <a:lnTo>
                    <a:pt x="92" y="67"/>
                  </a:lnTo>
                  <a:lnTo>
                    <a:pt x="97" y="65"/>
                  </a:lnTo>
                  <a:lnTo>
                    <a:pt x="103" y="63"/>
                  </a:lnTo>
                  <a:lnTo>
                    <a:pt x="108" y="62"/>
                  </a:lnTo>
                  <a:lnTo>
                    <a:pt x="114" y="61"/>
                  </a:lnTo>
                  <a:lnTo>
                    <a:pt x="120" y="61"/>
                  </a:lnTo>
                  <a:lnTo>
                    <a:pt x="127" y="61"/>
                  </a:lnTo>
                  <a:lnTo>
                    <a:pt x="133" y="62"/>
                  </a:lnTo>
                  <a:lnTo>
                    <a:pt x="138" y="63"/>
                  </a:lnTo>
                  <a:lnTo>
                    <a:pt x="144" y="65"/>
                  </a:lnTo>
                  <a:lnTo>
                    <a:pt x="149" y="67"/>
                  </a:lnTo>
                  <a:lnTo>
                    <a:pt x="155" y="70"/>
                  </a:lnTo>
                  <a:lnTo>
                    <a:pt x="159" y="74"/>
                  </a:lnTo>
                  <a:lnTo>
                    <a:pt x="164" y="78"/>
                  </a:lnTo>
                  <a:lnTo>
                    <a:pt x="167" y="83"/>
                  </a:lnTo>
                  <a:lnTo>
                    <a:pt x="170" y="87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3"/>
                  </a:lnTo>
                  <a:lnTo>
                    <a:pt x="179" y="108"/>
                  </a:lnTo>
                  <a:lnTo>
                    <a:pt x="180" y="115"/>
                  </a:lnTo>
                  <a:lnTo>
                    <a:pt x="181" y="120"/>
                  </a:lnTo>
                  <a:lnTo>
                    <a:pt x="180" y="127"/>
                  </a:lnTo>
                  <a:lnTo>
                    <a:pt x="179" y="132"/>
                  </a:lnTo>
                  <a:lnTo>
                    <a:pt x="178" y="138"/>
                  </a:lnTo>
                  <a:lnTo>
                    <a:pt x="176" y="143"/>
                  </a:lnTo>
                  <a:lnTo>
                    <a:pt x="173" y="149"/>
                  </a:lnTo>
                  <a:lnTo>
                    <a:pt x="170" y="155"/>
                  </a:lnTo>
                  <a:lnTo>
                    <a:pt x="167" y="159"/>
                  </a:lnTo>
                  <a:lnTo>
                    <a:pt x="164" y="163"/>
                  </a:lnTo>
                  <a:lnTo>
                    <a:pt x="159" y="167"/>
                  </a:lnTo>
                  <a:lnTo>
                    <a:pt x="155" y="171"/>
                  </a:lnTo>
                  <a:lnTo>
                    <a:pt x="149" y="173"/>
                  </a:lnTo>
                  <a:lnTo>
                    <a:pt x="144" y="177"/>
                  </a:lnTo>
                  <a:lnTo>
                    <a:pt x="138" y="178"/>
                  </a:lnTo>
                  <a:lnTo>
                    <a:pt x="133" y="180"/>
                  </a:lnTo>
                  <a:lnTo>
                    <a:pt x="127" y="181"/>
                  </a:lnTo>
                  <a:lnTo>
                    <a:pt x="120" y="181"/>
                  </a:lnTo>
                  <a:lnTo>
                    <a:pt x="120" y="181"/>
                  </a:lnTo>
                  <a:close/>
                  <a:moveTo>
                    <a:pt x="829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6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347"/>
                  </a:lnTo>
                  <a:lnTo>
                    <a:pt x="0" y="355"/>
                  </a:lnTo>
                  <a:lnTo>
                    <a:pt x="1" y="363"/>
                  </a:lnTo>
                  <a:lnTo>
                    <a:pt x="3" y="369"/>
                  </a:lnTo>
                  <a:lnTo>
                    <a:pt x="5" y="376"/>
                  </a:lnTo>
                  <a:lnTo>
                    <a:pt x="9" y="382"/>
                  </a:lnTo>
                  <a:lnTo>
                    <a:pt x="13" y="389"/>
                  </a:lnTo>
                  <a:lnTo>
                    <a:pt x="16" y="395"/>
                  </a:lnTo>
                  <a:lnTo>
                    <a:pt x="22" y="400"/>
                  </a:lnTo>
                  <a:lnTo>
                    <a:pt x="27" y="405"/>
                  </a:lnTo>
                  <a:lnTo>
                    <a:pt x="33" y="409"/>
                  </a:lnTo>
                  <a:lnTo>
                    <a:pt x="40" y="413"/>
                  </a:lnTo>
                  <a:lnTo>
                    <a:pt x="46" y="417"/>
                  </a:lnTo>
                  <a:lnTo>
                    <a:pt x="53" y="419"/>
                  </a:lnTo>
                  <a:lnTo>
                    <a:pt x="60" y="421"/>
                  </a:lnTo>
                  <a:lnTo>
                    <a:pt x="67" y="422"/>
                  </a:lnTo>
                  <a:lnTo>
                    <a:pt x="75" y="422"/>
                  </a:lnTo>
                  <a:lnTo>
                    <a:pt x="181" y="422"/>
                  </a:lnTo>
                  <a:lnTo>
                    <a:pt x="181" y="588"/>
                  </a:lnTo>
                  <a:lnTo>
                    <a:pt x="181" y="592"/>
                  </a:lnTo>
                  <a:lnTo>
                    <a:pt x="182" y="594"/>
                  </a:lnTo>
                  <a:lnTo>
                    <a:pt x="183" y="597"/>
                  </a:lnTo>
                  <a:lnTo>
                    <a:pt x="186" y="599"/>
                  </a:lnTo>
                  <a:lnTo>
                    <a:pt x="188" y="600"/>
                  </a:lnTo>
                  <a:lnTo>
                    <a:pt x="190" y="603"/>
                  </a:lnTo>
                  <a:lnTo>
                    <a:pt x="192" y="604"/>
                  </a:lnTo>
                  <a:lnTo>
                    <a:pt x="196" y="604"/>
                  </a:lnTo>
                  <a:lnTo>
                    <a:pt x="709" y="604"/>
                  </a:lnTo>
                  <a:lnTo>
                    <a:pt x="712" y="603"/>
                  </a:lnTo>
                  <a:lnTo>
                    <a:pt x="714" y="603"/>
                  </a:lnTo>
                  <a:lnTo>
                    <a:pt x="718" y="600"/>
                  </a:lnTo>
                  <a:lnTo>
                    <a:pt x="720" y="599"/>
                  </a:lnTo>
                  <a:lnTo>
                    <a:pt x="721" y="597"/>
                  </a:lnTo>
                  <a:lnTo>
                    <a:pt x="723" y="594"/>
                  </a:lnTo>
                  <a:lnTo>
                    <a:pt x="723" y="592"/>
                  </a:lnTo>
                  <a:lnTo>
                    <a:pt x="724" y="588"/>
                  </a:lnTo>
                  <a:lnTo>
                    <a:pt x="724" y="422"/>
                  </a:lnTo>
                  <a:lnTo>
                    <a:pt x="829" y="422"/>
                  </a:lnTo>
                  <a:lnTo>
                    <a:pt x="837" y="422"/>
                  </a:lnTo>
                  <a:lnTo>
                    <a:pt x="845" y="421"/>
                  </a:lnTo>
                  <a:lnTo>
                    <a:pt x="852" y="419"/>
                  </a:lnTo>
                  <a:lnTo>
                    <a:pt x="859" y="417"/>
                  </a:lnTo>
                  <a:lnTo>
                    <a:pt x="866" y="413"/>
                  </a:lnTo>
                  <a:lnTo>
                    <a:pt x="871" y="409"/>
                  </a:lnTo>
                  <a:lnTo>
                    <a:pt x="877" y="405"/>
                  </a:lnTo>
                  <a:lnTo>
                    <a:pt x="882" y="400"/>
                  </a:lnTo>
                  <a:lnTo>
                    <a:pt x="888" y="395"/>
                  </a:lnTo>
                  <a:lnTo>
                    <a:pt x="892" y="389"/>
                  </a:lnTo>
                  <a:lnTo>
                    <a:pt x="896" y="382"/>
                  </a:lnTo>
                  <a:lnTo>
                    <a:pt x="899" y="376"/>
                  </a:lnTo>
                  <a:lnTo>
                    <a:pt x="901" y="369"/>
                  </a:lnTo>
                  <a:lnTo>
                    <a:pt x="903" y="363"/>
                  </a:lnTo>
                  <a:lnTo>
                    <a:pt x="905" y="355"/>
                  </a:lnTo>
                  <a:lnTo>
                    <a:pt x="905" y="347"/>
                  </a:lnTo>
                  <a:lnTo>
                    <a:pt x="905" y="75"/>
                  </a:lnTo>
                  <a:lnTo>
                    <a:pt x="905" y="67"/>
                  </a:lnTo>
                  <a:lnTo>
                    <a:pt x="903" y="61"/>
                  </a:lnTo>
                  <a:lnTo>
                    <a:pt x="901" y="53"/>
                  </a:lnTo>
                  <a:lnTo>
                    <a:pt x="899" y="46"/>
                  </a:lnTo>
                  <a:lnTo>
                    <a:pt x="896" y="39"/>
                  </a:lnTo>
                  <a:lnTo>
                    <a:pt x="892" y="33"/>
                  </a:lnTo>
                  <a:lnTo>
                    <a:pt x="888" y="27"/>
                  </a:lnTo>
                  <a:lnTo>
                    <a:pt x="882" y="22"/>
                  </a:lnTo>
                  <a:lnTo>
                    <a:pt x="877" y="17"/>
                  </a:lnTo>
                  <a:lnTo>
                    <a:pt x="871" y="13"/>
                  </a:lnTo>
                  <a:lnTo>
                    <a:pt x="866" y="9"/>
                  </a:lnTo>
                  <a:lnTo>
                    <a:pt x="859" y="6"/>
                  </a:lnTo>
                  <a:lnTo>
                    <a:pt x="852" y="3"/>
                  </a:lnTo>
                  <a:lnTo>
                    <a:pt x="845" y="2"/>
                  </a:lnTo>
                  <a:lnTo>
                    <a:pt x="837" y="1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73"/>
            <p:cNvSpPr>
              <a:spLocks noEditPoints="1"/>
            </p:cNvSpPr>
            <p:nvPr/>
          </p:nvSpPr>
          <p:spPr bwMode="auto">
            <a:xfrm>
              <a:off x="4386263" y="1382713"/>
              <a:ext cx="173038" cy="66675"/>
            </a:xfrm>
            <a:custGeom>
              <a:avLst/>
              <a:gdLst>
                <a:gd name="T0" fmla="*/ 407 w 543"/>
                <a:gd name="T1" fmla="*/ 15 h 211"/>
                <a:gd name="T2" fmla="*/ 528 w 543"/>
                <a:gd name="T3" fmla="*/ 136 h 211"/>
                <a:gd name="T4" fmla="*/ 407 w 543"/>
                <a:gd name="T5" fmla="*/ 136 h 211"/>
                <a:gd name="T6" fmla="*/ 407 w 543"/>
                <a:gd name="T7" fmla="*/ 15 h 211"/>
                <a:gd name="T8" fmla="*/ 15 w 543"/>
                <a:gd name="T9" fmla="*/ 211 h 211"/>
                <a:gd name="T10" fmla="*/ 528 w 543"/>
                <a:gd name="T11" fmla="*/ 211 h 211"/>
                <a:gd name="T12" fmla="*/ 531 w 543"/>
                <a:gd name="T13" fmla="*/ 211 h 211"/>
                <a:gd name="T14" fmla="*/ 533 w 543"/>
                <a:gd name="T15" fmla="*/ 210 h 211"/>
                <a:gd name="T16" fmla="*/ 537 w 543"/>
                <a:gd name="T17" fmla="*/ 209 h 211"/>
                <a:gd name="T18" fmla="*/ 539 w 543"/>
                <a:gd name="T19" fmla="*/ 206 h 211"/>
                <a:gd name="T20" fmla="*/ 540 w 543"/>
                <a:gd name="T21" fmla="*/ 204 h 211"/>
                <a:gd name="T22" fmla="*/ 542 w 543"/>
                <a:gd name="T23" fmla="*/ 202 h 211"/>
                <a:gd name="T24" fmla="*/ 542 w 543"/>
                <a:gd name="T25" fmla="*/ 199 h 211"/>
                <a:gd name="T26" fmla="*/ 543 w 543"/>
                <a:gd name="T27" fmla="*/ 195 h 211"/>
                <a:gd name="T28" fmla="*/ 543 w 543"/>
                <a:gd name="T29" fmla="*/ 136 h 211"/>
                <a:gd name="T30" fmla="*/ 542 w 543"/>
                <a:gd name="T31" fmla="*/ 132 h 211"/>
                <a:gd name="T32" fmla="*/ 542 w 543"/>
                <a:gd name="T33" fmla="*/ 129 h 211"/>
                <a:gd name="T34" fmla="*/ 540 w 543"/>
                <a:gd name="T35" fmla="*/ 127 h 211"/>
                <a:gd name="T36" fmla="*/ 539 w 543"/>
                <a:gd name="T37" fmla="*/ 125 h 211"/>
                <a:gd name="T38" fmla="*/ 418 w 543"/>
                <a:gd name="T39" fmla="*/ 4 h 211"/>
                <a:gd name="T40" fmla="*/ 415 w 543"/>
                <a:gd name="T41" fmla="*/ 2 h 211"/>
                <a:gd name="T42" fmla="*/ 413 w 543"/>
                <a:gd name="T43" fmla="*/ 1 h 211"/>
                <a:gd name="T44" fmla="*/ 411 w 543"/>
                <a:gd name="T45" fmla="*/ 0 h 211"/>
                <a:gd name="T46" fmla="*/ 407 w 543"/>
                <a:gd name="T47" fmla="*/ 0 h 211"/>
                <a:gd name="T48" fmla="*/ 15 w 543"/>
                <a:gd name="T49" fmla="*/ 0 h 211"/>
                <a:gd name="T50" fmla="*/ 11 w 543"/>
                <a:gd name="T51" fmla="*/ 0 h 211"/>
                <a:gd name="T52" fmla="*/ 9 w 543"/>
                <a:gd name="T53" fmla="*/ 1 h 211"/>
                <a:gd name="T54" fmla="*/ 7 w 543"/>
                <a:gd name="T55" fmla="*/ 2 h 211"/>
                <a:gd name="T56" fmla="*/ 5 w 543"/>
                <a:gd name="T57" fmla="*/ 4 h 211"/>
                <a:gd name="T58" fmla="*/ 2 w 543"/>
                <a:gd name="T59" fmla="*/ 6 h 211"/>
                <a:gd name="T60" fmla="*/ 1 w 543"/>
                <a:gd name="T61" fmla="*/ 8 h 211"/>
                <a:gd name="T62" fmla="*/ 0 w 543"/>
                <a:gd name="T63" fmla="*/ 12 h 211"/>
                <a:gd name="T64" fmla="*/ 0 w 543"/>
                <a:gd name="T65" fmla="*/ 15 h 211"/>
                <a:gd name="T66" fmla="*/ 0 w 543"/>
                <a:gd name="T67" fmla="*/ 195 h 211"/>
                <a:gd name="T68" fmla="*/ 0 w 543"/>
                <a:gd name="T69" fmla="*/ 199 h 211"/>
                <a:gd name="T70" fmla="*/ 1 w 543"/>
                <a:gd name="T71" fmla="*/ 201 h 211"/>
                <a:gd name="T72" fmla="*/ 2 w 543"/>
                <a:gd name="T73" fmla="*/ 204 h 211"/>
                <a:gd name="T74" fmla="*/ 5 w 543"/>
                <a:gd name="T75" fmla="*/ 206 h 211"/>
                <a:gd name="T76" fmla="*/ 7 w 543"/>
                <a:gd name="T77" fmla="*/ 209 h 211"/>
                <a:gd name="T78" fmla="*/ 9 w 543"/>
                <a:gd name="T79" fmla="*/ 210 h 211"/>
                <a:gd name="T80" fmla="*/ 11 w 543"/>
                <a:gd name="T81" fmla="*/ 211 h 211"/>
                <a:gd name="T82" fmla="*/ 15 w 543"/>
                <a:gd name="T83" fmla="*/ 211 h 211"/>
                <a:gd name="T84" fmla="*/ 15 w 543"/>
                <a:gd name="T8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3" h="211">
                  <a:moveTo>
                    <a:pt x="407" y="15"/>
                  </a:moveTo>
                  <a:lnTo>
                    <a:pt x="528" y="136"/>
                  </a:lnTo>
                  <a:lnTo>
                    <a:pt x="407" y="136"/>
                  </a:lnTo>
                  <a:lnTo>
                    <a:pt x="407" y="15"/>
                  </a:lnTo>
                  <a:close/>
                  <a:moveTo>
                    <a:pt x="15" y="211"/>
                  </a:moveTo>
                  <a:lnTo>
                    <a:pt x="528" y="211"/>
                  </a:lnTo>
                  <a:lnTo>
                    <a:pt x="531" y="211"/>
                  </a:lnTo>
                  <a:lnTo>
                    <a:pt x="533" y="210"/>
                  </a:lnTo>
                  <a:lnTo>
                    <a:pt x="537" y="209"/>
                  </a:lnTo>
                  <a:lnTo>
                    <a:pt x="539" y="206"/>
                  </a:lnTo>
                  <a:lnTo>
                    <a:pt x="540" y="204"/>
                  </a:lnTo>
                  <a:lnTo>
                    <a:pt x="542" y="202"/>
                  </a:lnTo>
                  <a:lnTo>
                    <a:pt x="542" y="199"/>
                  </a:lnTo>
                  <a:lnTo>
                    <a:pt x="543" y="195"/>
                  </a:lnTo>
                  <a:lnTo>
                    <a:pt x="543" y="136"/>
                  </a:lnTo>
                  <a:lnTo>
                    <a:pt x="542" y="132"/>
                  </a:lnTo>
                  <a:lnTo>
                    <a:pt x="542" y="129"/>
                  </a:lnTo>
                  <a:lnTo>
                    <a:pt x="540" y="127"/>
                  </a:lnTo>
                  <a:lnTo>
                    <a:pt x="539" y="125"/>
                  </a:lnTo>
                  <a:lnTo>
                    <a:pt x="418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11" y="0"/>
                  </a:lnTo>
                  <a:lnTo>
                    <a:pt x="407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2" y="204"/>
                  </a:lnTo>
                  <a:lnTo>
                    <a:pt x="5" y="206"/>
                  </a:lnTo>
                  <a:lnTo>
                    <a:pt x="7" y="209"/>
                  </a:lnTo>
                  <a:lnTo>
                    <a:pt x="9" y="210"/>
                  </a:lnTo>
                  <a:lnTo>
                    <a:pt x="11" y="211"/>
                  </a:lnTo>
                  <a:lnTo>
                    <a:pt x="15" y="211"/>
                  </a:lnTo>
                  <a:lnTo>
                    <a:pt x="15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74"/>
            <p:cNvSpPr>
              <a:spLocks/>
            </p:cNvSpPr>
            <p:nvPr/>
          </p:nvSpPr>
          <p:spPr bwMode="auto">
            <a:xfrm>
              <a:off x="4414838" y="1573213"/>
              <a:ext cx="115888" cy="11113"/>
            </a:xfrm>
            <a:custGeom>
              <a:avLst/>
              <a:gdLst>
                <a:gd name="T0" fmla="*/ 15 w 363"/>
                <a:gd name="T1" fmla="*/ 31 h 31"/>
                <a:gd name="T2" fmla="*/ 347 w 363"/>
                <a:gd name="T3" fmla="*/ 31 h 31"/>
                <a:gd name="T4" fmla="*/ 350 w 363"/>
                <a:gd name="T5" fmla="*/ 31 h 31"/>
                <a:gd name="T6" fmla="*/ 353 w 363"/>
                <a:gd name="T7" fmla="*/ 30 h 31"/>
                <a:gd name="T8" fmla="*/ 356 w 363"/>
                <a:gd name="T9" fmla="*/ 29 h 31"/>
                <a:gd name="T10" fmla="*/ 358 w 363"/>
                <a:gd name="T11" fmla="*/ 27 h 31"/>
                <a:gd name="T12" fmla="*/ 359 w 363"/>
                <a:gd name="T13" fmla="*/ 25 h 31"/>
                <a:gd name="T14" fmla="*/ 361 w 363"/>
                <a:gd name="T15" fmla="*/ 21 h 31"/>
                <a:gd name="T16" fmla="*/ 363 w 363"/>
                <a:gd name="T17" fmla="*/ 19 h 31"/>
                <a:gd name="T18" fmla="*/ 363 w 363"/>
                <a:gd name="T19" fmla="*/ 16 h 31"/>
                <a:gd name="T20" fmla="*/ 363 w 363"/>
                <a:gd name="T21" fmla="*/ 13 h 31"/>
                <a:gd name="T22" fmla="*/ 361 w 363"/>
                <a:gd name="T23" fmla="*/ 10 h 31"/>
                <a:gd name="T24" fmla="*/ 359 w 363"/>
                <a:gd name="T25" fmla="*/ 8 h 31"/>
                <a:gd name="T26" fmla="*/ 358 w 363"/>
                <a:gd name="T27" fmla="*/ 6 h 31"/>
                <a:gd name="T28" fmla="*/ 356 w 363"/>
                <a:gd name="T29" fmla="*/ 4 h 31"/>
                <a:gd name="T30" fmla="*/ 353 w 363"/>
                <a:gd name="T31" fmla="*/ 3 h 31"/>
                <a:gd name="T32" fmla="*/ 350 w 363"/>
                <a:gd name="T33" fmla="*/ 2 h 31"/>
                <a:gd name="T34" fmla="*/ 347 w 363"/>
                <a:gd name="T35" fmla="*/ 2 h 31"/>
                <a:gd name="T36" fmla="*/ 15 w 363"/>
                <a:gd name="T37" fmla="*/ 0 h 31"/>
                <a:gd name="T38" fmla="*/ 12 w 363"/>
                <a:gd name="T39" fmla="*/ 2 h 31"/>
                <a:gd name="T40" fmla="*/ 10 w 363"/>
                <a:gd name="T41" fmla="*/ 3 h 31"/>
                <a:gd name="T42" fmla="*/ 6 w 363"/>
                <a:gd name="T43" fmla="*/ 4 h 31"/>
                <a:gd name="T44" fmla="*/ 4 w 363"/>
                <a:gd name="T45" fmla="*/ 6 h 31"/>
                <a:gd name="T46" fmla="*/ 3 w 363"/>
                <a:gd name="T47" fmla="*/ 8 h 31"/>
                <a:gd name="T48" fmla="*/ 1 w 363"/>
                <a:gd name="T49" fmla="*/ 10 h 31"/>
                <a:gd name="T50" fmla="*/ 1 w 363"/>
                <a:gd name="T51" fmla="*/ 13 h 31"/>
                <a:gd name="T52" fmla="*/ 0 w 363"/>
                <a:gd name="T53" fmla="*/ 16 h 31"/>
                <a:gd name="T54" fmla="*/ 1 w 363"/>
                <a:gd name="T55" fmla="*/ 19 h 31"/>
                <a:gd name="T56" fmla="*/ 1 w 363"/>
                <a:gd name="T57" fmla="*/ 21 h 31"/>
                <a:gd name="T58" fmla="*/ 3 w 363"/>
                <a:gd name="T59" fmla="*/ 25 h 31"/>
                <a:gd name="T60" fmla="*/ 4 w 363"/>
                <a:gd name="T61" fmla="*/ 27 h 31"/>
                <a:gd name="T62" fmla="*/ 6 w 363"/>
                <a:gd name="T63" fmla="*/ 29 h 31"/>
                <a:gd name="T64" fmla="*/ 10 w 363"/>
                <a:gd name="T65" fmla="*/ 30 h 31"/>
                <a:gd name="T66" fmla="*/ 12 w 363"/>
                <a:gd name="T67" fmla="*/ 31 h 31"/>
                <a:gd name="T68" fmla="*/ 15 w 363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3" h="31">
                  <a:moveTo>
                    <a:pt x="15" y="31"/>
                  </a:moveTo>
                  <a:lnTo>
                    <a:pt x="347" y="31"/>
                  </a:lnTo>
                  <a:lnTo>
                    <a:pt x="350" y="31"/>
                  </a:lnTo>
                  <a:lnTo>
                    <a:pt x="353" y="30"/>
                  </a:lnTo>
                  <a:lnTo>
                    <a:pt x="356" y="29"/>
                  </a:lnTo>
                  <a:lnTo>
                    <a:pt x="358" y="27"/>
                  </a:lnTo>
                  <a:lnTo>
                    <a:pt x="359" y="25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3"/>
                  </a:lnTo>
                  <a:lnTo>
                    <a:pt x="361" y="10"/>
                  </a:lnTo>
                  <a:lnTo>
                    <a:pt x="359" y="8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3" y="3"/>
                  </a:lnTo>
                  <a:lnTo>
                    <a:pt x="350" y="2"/>
                  </a:lnTo>
                  <a:lnTo>
                    <a:pt x="347" y="2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3" y="25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10" y="30"/>
                  </a:lnTo>
                  <a:lnTo>
                    <a:pt x="12" y="31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75"/>
            <p:cNvSpPr>
              <a:spLocks/>
            </p:cNvSpPr>
            <p:nvPr/>
          </p:nvSpPr>
          <p:spPr bwMode="auto">
            <a:xfrm>
              <a:off x="4414838" y="159385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9 h 30"/>
                <a:gd name="T18" fmla="*/ 363 w 363"/>
                <a:gd name="T19" fmla="*/ 16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6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76"/>
            <p:cNvSpPr>
              <a:spLocks/>
            </p:cNvSpPr>
            <p:nvPr/>
          </p:nvSpPr>
          <p:spPr bwMode="auto">
            <a:xfrm>
              <a:off x="4414838" y="161290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8 h 30"/>
                <a:gd name="T18" fmla="*/ 363 w 363"/>
                <a:gd name="T19" fmla="*/ 14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4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8"/>
                  </a:lnTo>
                  <a:lnTo>
                    <a:pt x="363" y="14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1496"/>
          <p:cNvSpPr>
            <a:spLocks noEditPoints="1"/>
          </p:cNvSpPr>
          <p:nvPr/>
        </p:nvSpPr>
        <p:spPr bwMode="auto">
          <a:xfrm>
            <a:off x="6620112" y="3695540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592"/>
          <p:cNvSpPr>
            <a:spLocks noEditPoints="1"/>
          </p:cNvSpPr>
          <p:nvPr/>
        </p:nvSpPr>
        <p:spPr bwMode="auto">
          <a:xfrm>
            <a:off x="5939631" y="3070885"/>
            <a:ext cx="287338" cy="268288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343138" y="4315506"/>
            <a:ext cx="11280295" cy="1200361"/>
            <a:chOff x="343138" y="3531299"/>
            <a:chExt cx="11280295" cy="1200361"/>
          </a:xfrm>
        </p:grpSpPr>
        <p:sp>
          <p:nvSpPr>
            <p:cNvPr id="47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ext Placeholder 2"/>
          <p:cNvSpPr txBox="1">
            <a:spLocks/>
          </p:cNvSpPr>
          <p:nvPr/>
        </p:nvSpPr>
        <p:spPr>
          <a:xfrm>
            <a:off x="4088996" y="2172467"/>
            <a:ext cx="4154196" cy="423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400" dirty="0">
              <a:solidFill>
                <a:srgbClr val="B0F7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711368" y="1737586"/>
            <a:ext cx="290945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Quản lý lưu trữ thông tin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905810" y="3287063"/>
            <a:ext cx="4303741" cy="783669"/>
            <a:chOff x="905810" y="3033393"/>
            <a:chExt cx="4303741" cy="783669"/>
          </a:xfrm>
        </p:grpSpPr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1293205" y="3394895"/>
              <a:ext cx="3916346" cy="4221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Xuất-nhập-tồn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kho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,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đơn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nhân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…. </a:t>
              </a:r>
            </a:p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dễ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dàng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xác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05810" y="3033393"/>
              <a:ext cx="3897478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2000" dirty="0" err="1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Quản</a:t>
              </a:r>
              <a:r>
                <a:rPr lang="en-US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2000" dirty="0" err="1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lý</a:t>
              </a:r>
              <a:r>
                <a:rPr lang="en-US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2000" dirty="0" err="1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cửa</a:t>
              </a:r>
              <a:r>
                <a:rPr lang="en-US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2000" dirty="0" err="1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hàng</a:t>
              </a:r>
              <a:r>
                <a:rPr lang="en-US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 offline </a:t>
              </a:r>
              <a:r>
                <a:rPr lang="en-US" sz="2000" dirty="0" err="1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chặt</a:t>
              </a:r>
              <a:r>
                <a:rPr lang="en-US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2000" dirty="0" err="1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chẽ</a:t>
              </a:r>
              <a:endParaRPr lang="en-US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358803" y="3287063"/>
            <a:ext cx="3916346" cy="640515"/>
            <a:chOff x="7108746" y="3287063"/>
            <a:chExt cx="3916346" cy="640515"/>
          </a:xfrm>
        </p:grpSpPr>
        <p:sp>
          <p:nvSpPr>
            <p:cNvPr id="78" name="Text Placeholder 2"/>
            <p:cNvSpPr txBox="1">
              <a:spLocks/>
            </p:cNvSpPr>
            <p:nvPr/>
          </p:nvSpPr>
          <p:spPr>
            <a:xfrm>
              <a:off x="7108746" y="3721944"/>
              <a:ext cx="3916346" cy="2056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Theo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dõi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doanh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ngay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tại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nhà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hoặc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1400" dirty="0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rgbClr val="B0F7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endParaRPr lang="en-US" sz="1400" dirty="0">
                <a:solidFill>
                  <a:srgbClr val="B0F7F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08746" y="3287063"/>
              <a:ext cx="286315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20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Kinh doanh an nhàn hơn</a:t>
              </a:r>
              <a:endParaRPr lang="en-US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37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6" grpId="0" animBg="1"/>
      <p:bldP spid="44" grpId="0" animBg="1"/>
      <p:bldP spid="45" grpId="0" animBg="1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326317"/>
            <a:ext cx="12188890" cy="5531683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 rot="2700000">
            <a:off x="4946034" y="2982077"/>
            <a:ext cx="2299930" cy="2299929"/>
          </a:xfrm>
          <a:prstGeom prst="rect">
            <a:avLst/>
          </a:pr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175051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53560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3" name="Rectangle 22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564306" y="2206799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7" name="Rectangle 26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64306" y="49952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ectangle 29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39447" y="2592498"/>
            <a:ext cx="513107" cy="291991"/>
            <a:chOff x="10453688" y="2085975"/>
            <a:chExt cx="287337" cy="163513"/>
          </a:xfrm>
          <a:solidFill>
            <a:srgbClr val="F6443B"/>
          </a:solidFill>
          <a:effectLst/>
        </p:grpSpPr>
        <p:sp>
          <p:nvSpPr>
            <p:cNvPr id="36" name="Freeform 2072"/>
            <p:cNvSpPr>
              <a:spLocks/>
            </p:cNvSpPr>
            <p:nvPr/>
          </p:nvSpPr>
          <p:spPr bwMode="auto">
            <a:xfrm>
              <a:off x="10453688" y="2114550"/>
              <a:ext cx="49213" cy="106363"/>
            </a:xfrm>
            <a:custGeom>
              <a:avLst/>
              <a:gdLst>
                <a:gd name="T0" fmla="*/ 135 w 151"/>
                <a:gd name="T1" fmla="*/ 0 h 331"/>
                <a:gd name="T2" fmla="*/ 90 w 151"/>
                <a:gd name="T3" fmla="*/ 0 h 331"/>
                <a:gd name="T4" fmla="*/ 85 w 151"/>
                <a:gd name="T5" fmla="*/ 0 h 331"/>
                <a:gd name="T6" fmla="*/ 79 w 151"/>
                <a:gd name="T7" fmla="*/ 2 h 331"/>
                <a:gd name="T8" fmla="*/ 74 w 151"/>
                <a:gd name="T9" fmla="*/ 4 h 331"/>
                <a:gd name="T10" fmla="*/ 68 w 151"/>
                <a:gd name="T11" fmla="*/ 5 h 331"/>
                <a:gd name="T12" fmla="*/ 58 w 151"/>
                <a:gd name="T13" fmla="*/ 11 h 331"/>
                <a:gd name="T14" fmla="*/ 50 w 151"/>
                <a:gd name="T15" fmla="*/ 20 h 331"/>
                <a:gd name="T16" fmla="*/ 41 w 151"/>
                <a:gd name="T17" fmla="*/ 28 h 331"/>
                <a:gd name="T18" fmla="*/ 35 w 151"/>
                <a:gd name="T19" fmla="*/ 39 h 331"/>
                <a:gd name="T20" fmla="*/ 34 w 151"/>
                <a:gd name="T21" fmla="*/ 44 h 331"/>
                <a:gd name="T22" fmla="*/ 32 w 151"/>
                <a:gd name="T23" fmla="*/ 49 h 331"/>
                <a:gd name="T24" fmla="*/ 30 w 151"/>
                <a:gd name="T25" fmla="*/ 55 h 331"/>
                <a:gd name="T26" fmla="*/ 30 w 151"/>
                <a:gd name="T27" fmla="*/ 60 h 331"/>
                <a:gd name="T28" fmla="*/ 30 w 151"/>
                <a:gd name="T29" fmla="*/ 151 h 331"/>
                <a:gd name="T30" fmla="*/ 16 w 151"/>
                <a:gd name="T31" fmla="*/ 151 h 331"/>
                <a:gd name="T32" fmla="*/ 10 w 151"/>
                <a:gd name="T33" fmla="*/ 152 h 331"/>
                <a:gd name="T34" fmla="*/ 5 w 151"/>
                <a:gd name="T35" fmla="*/ 155 h 331"/>
                <a:gd name="T36" fmla="*/ 1 w 151"/>
                <a:gd name="T37" fmla="*/ 160 h 331"/>
                <a:gd name="T38" fmla="*/ 0 w 151"/>
                <a:gd name="T39" fmla="*/ 166 h 331"/>
                <a:gd name="T40" fmla="*/ 1 w 151"/>
                <a:gd name="T41" fmla="*/ 171 h 331"/>
                <a:gd name="T42" fmla="*/ 5 w 151"/>
                <a:gd name="T43" fmla="*/ 176 h 331"/>
                <a:gd name="T44" fmla="*/ 10 w 151"/>
                <a:gd name="T45" fmla="*/ 180 h 331"/>
                <a:gd name="T46" fmla="*/ 16 w 151"/>
                <a:gd name="T47" fmla="*/ 181 h 331"/>
                <a:gd name="T48" fmla="*/ 30 w 151"/>
                <a:gd name="T49" fmla="*/ 181 h 331"/>
                <a:gd name="T50" fmla="*/ 30 w 151"/>
                <a:gd name="T51" fmla="*/ 271 h 331"/>
                <a:gd name="T52" fmla="*/ 30 w 151"/>
                <a:gd name="T53" fmla="*/ 276 h 331"/>
                <a:gd name="T54" fmla="*/ 32 w 151"/>
                <a:gd name="T55" fmla="*/ 282 h 331"/>
                <a:gd name="T56" fmla="*/ 34 w 151"/>
                <a:gd name="T57" fmla="*/ 287 h 331"/>
                <a:gd name="T58" fmla="*/ 35 w 151"/>
                <a:gd name="T59" fmla="*/ 293 h 331"/>
                <a:gd name="T60" fmla="*/ 41 w 151"/>
                <a:gd name="T61" fmla="*/ 303 h 331"/>
                <a:gd name="T62" fmla="*/ 50 w 151"/>
                <a:gd name="T63" fmla="*/ 312 h 331"/>
                <a:gd name="T64" fmla="*/ 58 w 151"/>
                <a:gd name="T65" fmla="*/ 320 h 331"/>
                <a:gd name="T66" fmla="*/ 68 w 151"/>
                <a:gd name="T67" fmla="*/ 326 h 331"/>
                <a:gd name="T68" fmla="*/ 74 w 151"/>
                <a:gd name="T69" fmla="*/ 329 h 331"/>
                <a:gd name="T70" fmla="*/ 79 w 151"/>
                <a:gd name="T71" fmla="*/ 330 h 331"/>
                <a:gd name="T72" fmla="*/ 85 w 151"/>
                <a:gd name="T73" fmla="*/ 331 h 331"/>
                <a:gd name="T74" fmla="*/ 90 w 151"/>
                <a:gd name="T75" fmla="*/ 331 h 331"/>
                <a:gd name="T76" fmla="*/ 135 w 151"/>
                <a:gd name="T77" fmla="*/ 331 h 331"/>
                <a:gd name="T78" fmla="*/ 141 w 151"/>
                <a:gd name="T79" fmla="*/ 330 h 331"/>
                <a:gd name="T80" fmla="*/ 146 w 151"/>
                <a:gd name="T81" fmla="*/ 326 h 331"/>
                <a:gd name="T82" fmla="*/ 150 w 151"/>
                <a:gd name="T83" fmla="*/ 322 h 331"/>
                <a:gd name="T84" fmla="*/ 151 w 151"/>
                <a:gd name="T85" fmla="*/ 317 h 331"/>
                <a:gd name="T86" fmla="*/ 151 w 151"/>
                <a:gd name="T87" fmla="*/ 15 h 331"/>
                <a:gd name="T88" fmla="*/ 150 w 151"/>
                <a:gd name="T89" fmla="*/ 10 h 331"/>
                <a:gd name="T90" fmla="*/ 146 w 151"/>
                <a:gd name="T91" fmla="*/ 5 h 331"/>
                <a:gd name="T92" fmla="*/ 141 w 151"/>
                <a:gd name="T93" fmla="*/ 2 h 331"/>
                <a:gd name="T94" fmla="*/ 135 w 151"/>
                <a:gd name="T95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331">
                  <a:moveTo>
                    <a:pt x="135" y="0"/>
                  </a:moveTo>
                  <a:lnTo>
                    <a:pt x="90" y="0"/>
                  </a:lnTo>
                  <a:lnTo>
                    <a:pt x="85" y="0"/>
                  </a:lnTo>
                  <a:lnTo>
                    <a:pt x="79" y="2"/>
                  </a:lnTo>
                  <a:lnTo>
                    <a:pt x="74" y="4"/>
                  </a:lnTo>
                  <a:lnTo>
                    <a:pt x="68" y="5"/>
                  </a:lnTo>
                  <a:lnTo>
                    <a:pt x="58" y="11"/>
                  </a:lnTo>
                  <a:lnTo>
                    <a:pt x="50" y="20"/>
                  </a:lnTo>
                  <a:lnTo>
                    <a:pt x="41" y="28"/>
                  </a:lnTo>
                  <a:lnTo>
                    <a:pt x="35" y="39"/>
                  </a:lnTo>
                  <a:lnTo>
                    <a:pt x="34" y="44"/>
                  </a:lnTo>
                  <a:lnTo>
                    <a:pt x="32" y="49"/>
                  </a:lnTo>
                  <a:lnTo>
                    <a:pt x="30" y="55"/>
                  </a:lnTo>
                  <a:lnTo>
                    <a:pt x="30" y="60"/>
                  </a:lnTo>
                  <a:lnTo>
                    <a:pt x="30" y="151"/>
                  </a:lnTo>
                  <a:lnTo>
                    <a:pt x="16" y="151"/>
                  </a:lnTo>
                  <a:lnTo>
                    <a:pt x="10" y="152"/>
                  </a:lnTo>
                  <a:lnTo>
                    <a:pt x="5" y="155"/>
                  </a:lnTo>
                  <a:lnTo>
                    <a:pt x="1" y="160"/>
                  </a:lnTo>
                  <a:lnTo>
                    <a:pt x="0" y="166"/>
                  </a:lnTo>
                  <a:lnTo>
                    <a:pt x="1" y="171"/>
                  </a:lnTo>
                  <a:lnTo>
                    <a:pt x="5" y="176"/>
                  </a:lnTo>
                  <a:lnTo>
                    <a:pt x="10" y="180"/>
                  </a:lnTo>
                  <a:lnTo>
                    <a:pt x="16" y="181"/>
                  </a:lnTo>
                  <a:lnTo>
                    <a:pt x="30" y="181"/>
                  </a:lnTo>
                  <a:lnTo>
                    <a:pt x="30" y="271"/>
                  </a:lnTo>
                  <a:lnTo>
                    <a:pt x="30" y="276"/>
                  </a:lnTo>
                  <a:lnTo>
                    <a:pt x="32" y="282"/>
                  </a:lnTo>
                  <a:lnTo>
                    <a:pt x="34" y="287"/>
                  </a:lnTo>
                  <a:lnTo>
                    <a:pt x="35" y="293"/>
                  </a:lnTo>
                  <a:lnTo>
                    <a:pt x="41" y="303"/>
                  </a:lnTo>
                  <a:lnTo>
                    <a:pt x="50" y="312"/>
                  </a:lnTo>
                  <a:lnTo>
                    <a:pt x="58" y="320"/>
                  </a:lnTo>
                  <a:lnTo>
                    <a:pt x="68" y="326"/>
                  </a:lnTo>
                  <a:lnTo>
                    <a:pt x="74" y="329"/>
                  </a:lnTo>
                  <a:lnTo>
                    <a:pt x="79" y="330"/>
                  </a:lnTo>
                  <a:lnTo>
                    <a:pt x="85" y="331"/>
                  </a:lnTo>
                  <a:lnTo>
                    <a:pt x="90" y="331"/>
                  </a:lnTo>
                  <a:lnTo>
                    <a:pt x="135" y="331"/>
                  </a:lnTo>
                  <a:lnTo>
                    <a:pt x="141" y="330"/>
                  </a:lnTo>
                  <a:lnTo>
                    <a:pt x="146" y="326"/>
                  </a:lnTo>
                  <a:lnTo>
                    <a:pt x="150" y="322"/>
                  </a:lnTo>
                  <a:lnTo>
                    <a:pt x="151" y="317"/>
                  </a:lnTo>
                  <a:lnTo>
                    <a:pt x="151" y="15"/>
                  </a:lnTo>
                  <a:lnTo>
                    <a:pt x="150" y="10"/>
                  </a:lnTo>
                  <a:lnTo>
                    <a:pt x="146" y="5"/>
                  </a:lnTo>
                  <a:lnTo>
                    <a:pt x="141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73"/>
            <p:cNvSpPr>
              <a:spLocks/>
            </p:cNvSpPr>
            <p:nvPr/>
          </p:nvSpPr>
          <p:spPr bwMode="auto">
            <a:xfrm>
              <a:off x="10512425" y="2085975"/>
              <a:ext cx="171450" cy="163513"/>
            </a:xfrm>
            <a:custGeom>
              <a:avLst/>
              <a:gdLst>
                <a:gd name="T0" fmla="*/ 421 w 542"/>
                <a:gd name="T1" fmla="*/ 0 h 512"/>
                <a:gd name="T2" fmla="*/ 395 w 542"/>
                <a:gd name="T3" fmla="*/ 4 h 512"/>
                <a:gd name="T4" fmla="*/ 386 w 542"/>
                <a:gd name="T5" fmla="*/ 10 h 512"/>
                <a:gd name="T6" fmla="*/ 377 w 542"/>
                <a:gd name="T7" fmla="*/ 16 h 512"/>
                <a:gd name="T8" fmla="*/ 370 w 542"/>
                <a:gd name="T9" fmla="*/ 24 h 512"/>
                <a:gd name="T10" fmla="*/ 365 w 542"/>
                <a:gd name="T11" fmla="*/ 35 h 512"/>
                <a:gd name="T12" fmla="*/ 361 w 542"/>
                <a:gd name="T13" fmla="*/ 60 h 512"/>
                <a:gd name="T14" fmla="*/ 180 w 542"/>
                <a:gd name="T15" fmla="*/ 241 h 512"/>
                <a:gd name="T16" fmla="*/ 179 w 542"/>
                <a:gd name="T17" fmla="*/ 46 h 512"/>
                <a:gd name="T18" fmla="*/ 174 w 542"/>
                <a:gd name="T19" fmla="*/ 29 h 512"/>
                <a:gd name="T20" fmla="*/ 168 w 542"/>
                <a:gd name="T21" fmla="*/ 20 h 512"/>
                <a:gd name="T22" fmla="*/ 161 w 542"/>
                <a:gd name="T23" fmla="*/ 12 h 512"/>
                <a:gd name="T24" fmla="*/ 151 w 542"/>
                <a:gd name="T25" fmla="*/ 6 h 512"/>
                <a:gd name="T26" fmla="*/ 134 w 542"/>
                <a:gd name="T27" fmla="*/ 1 h 512"/>
                <a:gd name="T28" fmla="*/ 59 w 542"/>
                <a:gd name="T29" fmla="*/ 0 h 512"/>
                <a:gd name="T30" fmla="*/ 35 w 542"/>
                <a:gd name="T31" fmla="*/ 4 h 512"/>
                <a:gd name="T32" fmla="*/ 24 w 542"/>
                <a:gd name="T33" fmla="*/ 10 h 512"/>
                <a:gd name="T34" fmla="*/ 15 w 542"/>
                <a:gd name="T35" fmla="*/ 16 h 512"/>
                <a:gd name="T36" fmla="*/ 9 w 542"/>
                <a:gd name="T37" fmla="*/ 24 h 512"/>
                <a:gd name="T38" fmla="*/ 3 w 542"/>
                <a:gd name="T39" fmla="*/ 35 h 512"/>
                <a:gd name="T40" fmla="*/ 0 w 542"/>
                <a:gd name="T41" fmla="*/ 60 h 512"/>
                <a:gd name="T42" fmla="*/ 1 w 542"/>
                <a:gd name="T43" fmla="*/ 465 h 512"/>
                <a:gd name="T44" fmla="*/ 6 w 542"/>
                <a:gd name="T45" fmla="*/ 482 h 512"/>
                <a:gd name="T46" fmla="*/ 12 w 542"/>
                <a:gd name="T47" fmla="*/ 492 h 512"/>
                <a:gd name="T48" fmla="*/ 19 w 542"/>
                <a:gd name="T49" fmla="*/ 499 h 512"/>
                <a:gd name="T50" fmla="*/ 29 w 542"/>
                <a:gd name="T51" fmla="*/ 506 h 512"/>
                <a:gd name="T52" fmla="*/ 46 w 542"/>
                <a:gd name="T53" fmla="*/ 510 h 512"/>
                <a:gd name="T54" fmla="*/ 120 w 542"/>
                <a:gd name="T55" fmla="*/ 512 h 512"/>
                <a:gd name="T56" fmla="*/ 146 w 542"/>
                <a:gd name="T57" fmla="*/ 508 h 512"/>
                <a:gd name="T58" fmla="*/ 156 w 542"/>
                <a:gd name="T59" fmla="*/ 503 h 512"/>
                <a:gd name="T60" fmla="*/ 164 w 542"/>
                <a:gd name="T61" fmla="*/ 496 h 512"/>
                <a:gd name="T62" fmla="*/ 172 w 542"/>
                <a:gd name="T63" fmla="*/ 487 h 512"/>
                <a:gd name="T64" fmla="*/ 177 w 542"/>
                <a:gd name="T65" fmla="*/ 477 h 512"/>
                <a:gd name="T66" fmla="*/ 180 w 542"/>
                <a:gd name="T67" fmla="*/ 452 h 512"/>
                <a:gd name="T68" fmla="*/ 361 w 542"/>
                <a:gd name="T69" fmla="*/ 271 h 512"/>
                <a:gd name="T70" fmla="*/ 362 w 542"/>
                <a:gd name="T71" fmla="*/ 465 h 512"/>
                <a:gd name="T72" fmla="*/ 367 w 542"/>
                <a:gd name="T73" fmla="*/ 482 h 512"/>
                <a:gd name="T74" fmla="*/ 373 w 542"/>
                <a:gd name="T75" fmla="*/ 492 h 512"/>
                <a:gd name="T76" fmla="*/ 381 w 542"/>
                <a:gd name="T77" fmla="*/ 499 h 512"/>
                <a:gd name="T78" fmla="*/ 390 w 542"/>
                <a:gd name="T79" fmla="*/ 506 h 512"/>
                <a:gd name="T80" fmla="*/ 408 w 542"/>
                <a:gd name="T81" fmla="*/ 510 h 512"/>
                <a:gd name="T82" fmla="*/ 481 w 542"/>
                <a:gd name="T83" fmla="*/ 512 h 512"/>
                <a:gd name="T84" fmla="*/ 506 w 542"/>
                <a:gd name="T85" fmla="*/ 508 h 512"/>
                <a:gd name="T86" fmla="*/ 517 w 542"/>
                <a:gd name="T87" fmla="*/ 503 h 512"/>
                <a:gd name="T88" fmla="*/ 526 w 542"/>
                <a:gd name="T89" fmla="*/ 496 h 512"/>
                <a:gd name="T90" fmla="*/ 532 w 542"/>
                <a:gd name="T91" fmla="*/ 487 h 512"/>
                <a:gd name="T92" fmla="*/ 537 w 542"/>
                <a:gd name="T93" fmla="*/ 477 h 512"/>
                <a:gd name="T94" fmla="*/ 542 w 542"/>
                <a:gd name="T95" fmla="*/ 452 h 512"/>
                <a:gd name="T96" fmla="*/ 541 w 542"/>
                <a:gd name="T97" fmla="*/ 46 h 512"/>
                <a:gd name="T98" fmla="*/ 535 w 542"/>
                <a:gd name="T99" fmla="*/ 29 h 512"/>
                <a:gd name="T100" fmla="*/ 530 w 542"/>
                <a:gd name="T101" fmla="*/ 20 h 512"/>
                <a:gd name="T102" fmla="*/ 521 w 542"/>
                <a:gd name="T103" fmla="*/ 12 h 512"/>
                <a:gd name="T104" fmla="*/ 513 w 542"/>
                <a:gd name="T105" fmla="*/ 6 h 512"/>
                <a:gd name="T106" fmla="*/ 494 w 542"/>
                <a:gd name="T107" fmla="*/ 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2" h="512">
                  <a:moveTo>
                    <a:pt x="481" y="0"/>
                  </a:moveTo>
                  <a:lnTo>
                    <a:pt x="421" y="0"/>
                  </a:lnTo>
                  <a:lnTo>
                    <a:pt x="408" y="1"/>
                  </a:lnTo>
                  <a:lnTo>
                    <a:pt x="395" y="4"/>
                  </a:lnTo>
                  <a:lnTo>
                    <a:pt x="390" y="6"/>
                  </a:lnTo>
                  <a:lnTo>
                    <a:pt x="386" y="10"/>
                  </a:lnTo>
                  <a:lnTo>
                    <a:pt x="381" y="12"/>
                  </a:lnTo>
                  <a:lnTo>
                    <a:pt x="377" y="16"/>
                  </a:lnTo>
                  <a:lnTo>
                    <a:pt x="373" y="20"/>
                  </a:lnTo>
                  <a:lnTo>
                    <a:pt x="370" y="24"/>
                  </a:lnTo>
                  <a:lnTo>
                    <a:pt x="367" y="29"/>
                  </a:lnTo>
                  <a:lnTo>
                    <a:pt x="365" y="35"/>
                  </a:lnTo>
                  <a:lnTo>
                    <a:pt x="362" y="46"/>
                  </a:lnTo>
                  <a:lnTo>
                    <a:pt x="361" y="60"/>
                  </a:lnTo>
                  <a:lnTo>
                    <a:pt x="361" y="241"/>
                  </a:lnTo>
                  <a:lnTo>
                    <a:pt x="180" y="241"/>
                  </a:lnTo>
                  <a:lnTo>
                    <a:pt x="180" y="60"/>
                  </a:lnTo>
                  <a:lnTo>
                    <a:pt x="179" y="46"/>
                  </a:lnTo>
                  <a:lnTo>
                    <a:pt x="177" y="35"/>
                  </a:lnTo>
                  <a:lnTo>
                    <a:pt x="174" y="29"/>
                  </a:lnTo>
                  <a:lnTo>
                    <a:pt x="172" y="24"/>
                  </a:lnTo>
                  <a:lnTo>
                    <a:pt x="168" y="20"/>
                  </a:lnTo>
                  <a:lnTo>
                    <a:pt x="164" y="16"/>
                  </a:lnTo>
                  <a:lnTo>
                    <a:pt x="161" y="12"/>
                  </a:lnTo>
                  <a:lnTo>
                    <a:pt x="156" y="10"/>
                  </a:lnTo>
                  <a:lnTo>
                    <a:pt x="151" y="6"/>
                  </a:lnTo>
                  <a:lnTo>
                    <a:pt x="146" y="4"/>
                  </a:lnTo>
                  <a:lnTo>
                    <a:pt x="134" y="1"/>
                  </a:lnTo>
                  <a:lnTo>
                    <a:pt x="120" y="0"/>
                  </a:lnTo>
                  <a:lnTo>
                    <a:pt x="59" y="0"/>
                  </a:lnTo>
                  <a:lnTo>
                    <a:pt x="46" y="1"/>
                  </a:lnTo>
                  <a:lnTo>
                    <a:pt x="35" y="4"/>
                  </a:lnTo>
                  <a:lnTo>
                    <a:pt x="29" y="6"/>
                  </a:lnTo>
                  <a:lnTo>
                    <a:pt x="24" y="10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0"/>
                  </a:lnTo>
                  <a:lnTo>
                    <a:pt x="9" y="24"/>
                  </a:lnTo>
                  <a:lnTo>
                    <a:pt x="6" y="29"/>
                  </a:lnTo>
                  <a:lnTo>
                    <a:pt x="3" y="35"/>
                  </a:lnTo>
                  <a:lnTo>
                    <a:pt x="1" y="46"/>
                  </a:lnTo>
                  <a:lnTo>
                    <a:pt x="0" y="60"/>
                  </a:lnTo>
                  <a:lnTo>
                    <a:pt x="0" y="452"/>
                  </a:lnTo>
                  <a:lnTo>
                    <a:pt x="1" y="465"/>
                  </a:lnTo>
                  <a:lnTo>
                    <a:pt x="3" y="477"/>
                  </a:lnTo>
                  <a:lnTo>
                    <a:pt x="6" y="482"/>
                  </a:lnTo>
                  <a:lnTo>
                    <a:pt x="9" y="487"/>
                  </a:lnTo>
                  <a:lnTo>
                    <a:pt x="12" y="492"/>
                  </a:lnTo>
                  <a:lnTo>
                    <a:pt x="15" y="496"/>
                  </a:lnTo>
                  <a:lnTo>
                    <a:pt x="19" y="499"/>
                  </a:lnTo>
                  <a:lnTo>
                    <a:pt x="24" y="503"/>
                  </a:lnTo>
                  <a:lnTo>
                    <a:pt x="29" y="506"/>
                  </a:lnTo>
                  <a:lnTo>
                    <a:pt x="35" y="508"/>
                  </a:lnTo>
                  <a:lnTo>
                    <a:pt x="46" y="510"/>
                  </a:lnTo>
                  <a:lnTo>
                    <a:pt x="59" y="512"/>
                  </a:lnTo>
                  <a:lnTo>
                    <a:pt x="120" y="512"/>
                  </a:lnTo>
                  <a:lnTo>
                    <a:pt x="134" y="510"/>
                  </a:lnTo>
                  <a:lnTo>
                    <a:pt x="146" y="508"/>
                  </a:lnTo>
                  <a:lnTo>
                    <a:pt x="151" y="506"/>
                  </a:lnTo>
                  <a:lnTo>
                    <a:pt x="156" y="503"/>
                  </a:lnTo>
                  <a:lnTo>
                    <a:pt x="161" y="499"/>
                  </a:lnTo>
                  <a:lnTo>
                    <a:pt x="164" y="496"/>
                  </a:lnTo>
                  <a:lnTo>
                    <a:pt x="168" y="492"/>
                  </a:lnTo>
                  <a:lnTo>
                    <a:pt x="172" y="487"/>
                  </a:lnTo>
                  <a:lnTo>
                    <a:pt x="174" y="482"/>
                  </a:lnTo>
                  <a:lnTo>
                    <a:pt x="177" y="477"/>
                  </a:lnTo>
                  <a:lnTo>
                    <a:pt x="179" y="465"/>
                  </a:lnTo>
                  <a:lnTo>
                    <a:pt x="180" y="452"/>
                  </a:lnTo>
                  <a:lnTo>
                    <a:pt x="180" y="271"/>
                  </a:lnTo>
                  <a:lnTo>
                    <a:pt x="361" y="271"/>
                  </a:lnTo>
                  <a:lnTo>
                    <a:pt x="361" y="452"/>
                  </a:lnTo>
                  <a:lnTo>
                    <a:pt x="362" y="465"/>
                  </a:lnTo>
                  <a:lnTo>
                    <a:pt x="365" y="477"/>
                  </a:lnTo>
                  <a:lnTo>
                    <a:pt x="367" y="482"/>
                  </a:lnTo>
                  <a:lnTo>
                    <a:pt x="370" y="487"/>
                  </a:lnTo>
                  <a:lnTo>
                    <a:pt x="373" y="492"/>
                  </a:lnTo>
                  <a:lnTo>
                    <a:pt x="377" y="496"/>
                  </a:lnTo>
                  <a:lnTo>
                    <a:pt x="381" y="499"/>
                  </a:lnTo>
                  <a:lnTo>
                    <a:pt x="386" y="503"/>
                  </a:lnTo>
                  <a:lnTo>
                    <a:pt x="390" y="506"/>
                  </a:lnTo>
                  <a:lnTo>
                    <a:pt x="395" y="508"/>
                  </a:lnTo>
                  <a:lnTo>
                    <a:pt x="408" y="510"/>
                  </a:lnTo>
                  <a:lnTo>
                    <a:pt x="421" y="512"/>
                  </a:lnTo>
                  <a:lnTo>
                    <a:pt x="481" y="512"/>
                  </a:lnTo>
                  <a:lnTo>
                    <a:pt x="494" y="510"/>
                  </a:lnTo>
                  <a:lnTo>
                    <a:pt x="506" y="508"/>
                  </a:lnTo>
                  <a:lnTo>
                    <a:pt x="513" y="506"/>
                  </a:lnTo>
                  <a:lnTo>
                    <a:pt x="517" y="503"/>
                  </a:lnTo>
                  <a:lnTo>
                    <a:pt x="521" y="499"/>
                  </a:lnTo>
                  <a:lnTo>
                    <a:pt x="526" y="496"/>
                  </a:lnTo>
                  <a:lnTo>
                    <a:pt x="530" y="492"/>
                  </a:lnTo>
                  <a:lnTo>
                    <a:pt x="532" y="487"/>
                  </a:lnTo>
                  <a:lnTo>
                    <a:pt x="535" y="482"/>
                  </a:lnTo>
                  <a:lnTo>
                    <a:pt x="537" y="477"/>
                  </a:lnTo>
                  <a:lnTo>
                    <a:pt x="541" y="465"/>
                  </a:lnTo>
                  <a:lnTo>
                    <a:pt x="542" y="452"/>
                  </a:lnTo>
                  <a:lnTo>
                    <a:pt x="542" y="60"/>
                  </a:lnTo>
                  <a:lnTo>
                    <a:pt x="541" y="46"/>
                  </a:lnTo>
                  <a:lnTo>
                    <a:pt x="537" y="35"/>
                  </a:lnTo>
                  <a:lnTo>
                    <a:pt x="535" y="29"/>
                  </a:lnTo>
                  <a:lnTo>
                    <a:pt x="532" y="24"/>
                  </a:lnTo>
                  <a:lnTo>
                    <a:pt x="530" y="20"/>
                  </a:lnTo>
                  <a:lnTo>
                    <a:pt x="526" y="16"/>
                  </a:lnTo>
                  <a:lnTo>
                    <a:pt x="521" y="12"/>
                  </a:lnTo>
                  <a:lnTo>
                    <a:pt x="517" y="10"/>
                  </a:lnTo>
                  <a:lnTo>
                    <a:pt x="513" y="6"/>
                  </a:lnTo>
                  <a:lnTo>
                    <a:pt x="506" y="4"/>
                  </a:lnTo>
                  <a:lnTo>
                    <a:pt x="494" y="1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74"/>
            <p:cNvSpPr>
              <a:spLocks/>
            </p:cNvSpPr>
            <p:nvPr/>
          </p:nvSpPr>
          <p:spPr bwMode="auto">
            <a:xfrm>
              <a:off x="10693400" y="2114550"/>
              <a:ext cx="47625" cy="106363"/>
            </a:xfrm>
            <a:custGeom>
              <a:avLst/>
              <a:gdLst>
                <a:gd name="T0" fmla="*/ 136 w 150"/>
                <a:gd name="T1" fmla="*/ 151 h 331"/>
                <a:gd name="T2" fmla="*/ 121 w 150"/>
                <a:gd name="T3" fmla="*/ 151 h 331"/>
                <a:gd name="T4" fmla="*/ 121 w 150"/>
                <a:gd name="T5" fmla="*/ 60 h 331"/>
                <a:gd name="T6" fmla="*/ 120 w 150"/>
                <a:gd name="T7" fmla="*/ 55 h 331"/>
                <a:gd name="T8" fmla="*/ 120 w 150"/>
                <a:gd name="T9" fmla="*/ 49 h 331"/>
                <a:gd name="T10" fmla="*/ 117 w 150"/>
                <a:gd name="T11" fmla="*/ 44 h 331"/>
                <a:gd name="T12" fmla="*/ 115 w 150"/>
                <a:gd name="T13" fmla="*/ 38 h 331"/>
                <a:gd name="T14" fmla="*/ 109 w 150"/>
                <a:gd name="T15" fmla="*/ 28 h 331"/>
                <a:gd name="T16" fmla="*/ 102 w 150"/>
                <a:gd name="T17" fmla="*/ 20 h 331"/>
                <a:gd name="T18" fmla="*/ 93 w 150"/>
                <a:gd name="T19" fmla="*/ 11 h 331"/>
                <a:gd name="T20" fmla="*/ 82 w 150"/>
                <a:gd name="T21" fmla="*/ 5 h 331"/>
                <a:gd name="T22" fmla="*/ 77 w 150"/>
                <a:gd name="T23" fmla="*/ 4 h 331"/>
                <a:gd name="T24" fmla="*/ 71 w 150"/>
                <a:gd name="T25" fmla="*/ 2 h 331"/>
                <a:gd name="T26" fmla="*/ 66 w 150"/>
                <a:gd name="T27" fmla="*/ 0 h 331"/>
                <a:gd name="T28" fmla="*/ 60 w 150"/>
                <a:gd name="T29" fmla="*/ 0 h 331"/>
                <a:gd name="T30" fmla="*/ 15 w 150"/>
                <a:gd name="T31" fmla="*/ 0 h 331"/>
                <a:gd name="T32" fmla="*/ 10 w 150"/>
                <a:gd name="T33" fmla="*/ 2 h 331"/>
                <a:gd name="T34" fmla="*/ 5 w 150"/>
                <a:gd name="T35" fmla="*/ 5 h 331"/>
                <a:gd name="T36" fmla="*/ 1 w 150"/>
                <a:gd name="T37" fmla="*/ 10 h 331"/>
                <a:gd name="T38" fmla="*/ 0 w 150"/>
                <a:gd name="T39" fmla="*/ 15 h 331"/>
                <a:gd name="T40" fmla="*/ 0 w 150"/>
                <a:gd name="T41" fmla="*/ 317 h 331"/>
                <a:gd name="T42" fmla="*/ 1 w 150"/>
                <a:gd name="T43" fmla="*/ 322 h 331"/>
                <a:gd name="T44" fmla="*/ 5 w 150"/>
                <a:gd name="T45" fmla="*/ 326 h 331"/>
                <a:gd name="T46" fmla="*/ 10 w 150"/>
                <a:gd name="T47" fmla="*/ 330 h 331"/>
                <a:gd name="T48" fmla="*/ 15 w 150"/>
                <a:gd name="T49" fmla="*/ 331 h 331"/>
                <a:gd name="T50" fmla="*/ 60 w 150"/>
                <a:gd name="T51" fmla="*/ 331 h 331"/>
                <a:gd name="T52" fmla="*/ 66 w 150"/>
                <a:gd name="T53" fmla="*/ 331 h 331"/>
                <a:gd name="T54" fmla="*/ 71 w 150"/>
                <a:gd name="T55" fmla="*/ 330 h 331"/>
                <a:gd name="T56" fmla="*/ 77 w 150"/>
                <a:gd name="T57" fmla="*/ 329 h 331"/>
                <a:gd name="T58" fmla="*/ 82 w 150"/>
                <a:gd name="T59" fmla="*/ 326 h 331"/>
                <a:gd name="T60" fmla="*/ 93 w 150"/>
                <a:gd name="T61" fmla="*/ 320 h 331"/>
                <a:gd name="T62" fmla="*/ 102 w 150"/>
                <a:gd name="T63" fmla="*/ 312 h 331"/>
                <a:gd name="T64" fmla="*/ 109 w 150"/>
                <a:gd name="T65" fmla="*/ 303 h 331"/>
                <a:gd name="T66" fmla="*/ 115 w 150"/>
                <a:gd name="T67" fmla="*/ 293 h 331"/>
                <a:gd name="T68" fmla="*/ 117 w 150"/>
                <a:gd name="T69" fmla="*/ 287 h 331"/>
                <a:gd name="T70" fmla="*/ 120 w 150"/>
                <a:gd name="T71" fmla="*/ 282 h 331"/>
                <a:gd name="T72" fmla="*/ 120 w 150"/>
                <a:gd name="T73" fmla="*/ 276 h 331"/>
                <a:gd name="T74" fmla="*/ 121 w 150"/>
                <a:gd name="T75" fmla="*/ 271 h 331"/>
                <a:gd name="T76" fmla="*/ 121 w 150"/>
                <a:gd name="T77" fmla="*/ 181 h 331"/>
                <a:gd name="T78" fmla="*/ 136 w 150"/>
                <a:gd name="T79" fmla="*/ 181 h 331"/>
                <a:gd name="T80" fmla="*/ 142 w 150"/>
                <a:gd name="T81" fmla="*/ 180 h 331"/>
                <a:gd name="T82" fmla="*/ 147 w 150"/>
                <a:gd name="T83" fmla="*/ 176 h 331"/>
                <a:gd name="T84" fmla="*/ 149 w 150"/>
                <a:gd name="T85" fmla="*/ 171 h 331"/>
                <a:gd name="T86" fmla="*/ 150 w 150"/>
                <a:gd name="T87" fmla="*/ 166 h 331"/>
                <a:gd name="T88" fmla="*/ 149 w 150"/>
                <a:gd name="T89" fmla="*/ 160 h 331"/>
                <a:gd name="T90" fmla="*/ 147 w 150"/>
                <a:gd name="T91" fmla="*/ 155 h 331"/>
                <a:gd name="T92" fmla="*/ 142 w 150"/>
                <a:gd name="T93" fmla="*/ 152 h 331"/>
                <a:gd name="T94" fmla="*/ 136 w 150"/>
                <a:gd name="T95" fmla="*/ 15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331">
                  <a:moveTo>
                    <a:pt x="136" y="151"/>
                  </a:moveTo>
                  <a:lnTo>
                    <a:pt x="121" y="151"/>
                  </a:lnTo>
                  <a:lnTo>
                    <a:pt x="121" y="60"/>
                  </a:lnTo>
                  <a:lnTo>
                    <a:pt x="120" y="55"/>
                  </a:lnTo>
                  <a:lnTo>
                    <a:pt x="120" y="49"/>
                  </a:lnTo>
                  <a:lnTo>
                    <a:pt x="117" y="44"/>
                  </a:lnTo>
                  <a:lnTo>
                    <a:pt x="115" y="38"/>
                  </a:lnTo>
                  <a:lnTo>
                    <a:pt x="109" y="28"/>
                  </a:lnTo>
                  <a:lnTo>
                    <a:pt x="102" y="20"/>
                  </a:lnTo>
                  <a:lnTo>
                    <a:pt x="93" y="11"/>
                  </a:lnTo>
                  <a:lnTo>
                    <a:pt x="82" y="5"/>
                  </a:lnTo>
                  <a:lnTo>
                    <a:pt x="77" y="4"/>
                  </a:lnTo>
                  <a:lnTo>
                    <a:pt x="71" y="2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0" y="317"/>
                  </a:lnTo>
                  <a:lnTo>
                    <a:pt x="1" y="322"/>
                  </a:lnTo>
                  <a:lnTo>
                    <a:pt x="5" y="326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60" y="331"/>
                  </a:lnTo>
                  <a:lnTo>
                    <a:pt x="66" y="331"/>
                  </a:lnTo>
                  <a:lnTo>
                    <a:pt x="71" y="330"/>
                  </a:lnTo>
                  <a:lnTo>
                    <a:pt x="77" y="329"/>
                  </a:lnTo>
                  <a:lnTo>
                    <a:pt x="82" y="326"/>
                  </a:lnTo>
                  <a:lnTo>
                    <a:pt x="93" y="320"/>
                  </a:lnTo>
                  <a:lnTo>
                    <a:pt x="102" y="312"/>
                  </a:lnTo>
                  <a:lnTo>
                    <a:pt x="109" y="303"/>
                  </a:lnTo>
                  <a:lnTo>
                    <a:pt x="115" y="293"/>
                  </a:lnTo>
                  <a:lnTo>
                    <a:pt x="117" y="287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1" y="271"/>
                  </a:lnTo>
                  <a:lnTo>
                    <a:pt x="121" y="181"/>
                  </a:lnTo>
                  <a:lnTo>
                    <a:pt x="136" y="181"/>
                  </a:lnTo>
                  <a:lnTo>
                    <a:pt x="142" y="180"/>
                  </a:lnTo>
                  <a:lnTo>
                    <a:pt x="147" y="176"/>
                  </a:lnTo>
                  <a:lnTo>
                    <a:pt x="149" y="171"/>
                  </a:lnTo>
                  <a:lnTo>
                    <a:pt x="150" y="166"/>
                  </a:lnTo>
                  <a:lnTo>
                    <a:pt x="149" y="160"/>
                  </a:lnTo>
                  <a:lnTo>
                    <a:pt x="147" y="155"/>
                  </a:lnTo>
                  <a:lnTo>
                    <a:pt x="142" y="152"/>
                  </a:lnTo>
                  <a:lnTo>
                    <a:pt x="13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00430" y="3937809"/>
            <a:ext cx="395049" cy="388466"/>
            <a:chOff x="6443663" y="2484438"/>
            <a:chExt cx="285750" cy="280987"/>
          </a:xfrm>
          <a:solidFill>
            <a:srgbClr val="F6443B"/>
          </a:solidFill>
          <a:effectLst/>
        </p:grpSpPr>
        <p:sp>
          <p:nvSpPr>
            <p:cNvPr id="40" name="Freeform 3837"/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38"/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39"/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40"/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41"/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04236" y="3944157"/>
            <a:ext cx="405018" cy="375771"/>
            <a:chOff x="9879013" y="2500313"/>
            <a:chExt cx="285750" cy="265113"/>
          </a:xfrm>
          <a:solidFill>
            <a:srgbClr val="F6443B"/>
          </a:solidFill>
          <a:effectLst/>
        </p:grpSpPr>
        <p:sp>
          <p:nvSpPr>
            <p:cNvPr id="46" name="Freeform 3859"/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60"/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861"/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862"/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3091"/>
          <p:cNvSpPr>
            <a:spLocks noEditPoints="1"/>
          </p:cNvSpPr>
          <p:nvPr/>
        </p:nvSpPr>
        <p:spPr bwMode="auto">
          <a:xfrm>
            <a:off x="5923274" y="5329418"/>
            <a:ext cx="395049" cy="395049"/>
          </a:xfrm>
          <a:custGeom>
            <a:avLst/>
            <a:gdLst>
              <a:gd name="T0" fmla="*/ 175 w 360"/>
              <a:gd name="T1" fmla="*/ 322 h 359"/>
              <a:gd name="T2" fmla="*/ 166 w 360"/>
              <a:gd name="T3" fmla="*/ 319 h 359"/>
              <a:gd name="T4" fmla="*/ 161 w 360"/>
              <a:gd name="T5" fmla="*/ 313 h 359"/>
              <a:gd name="T6" fmla="*/ 157 w 360"/>
              <a:gd name="T7" fmla="*/ 303 h 359"/>
              <a:gd name="T8" fmla="*/ 157 w 360"/>
              <a:gd name="T9" fmla="*/ 294 h 359"/>
              <a:gd name="T10" fmla="*/ 161 w 360"/>
              <a:gd name="T11" fmla="*/ 286 h 359"/>
              <a:gd name="T12" fmla="*/ 166 w 360"/>
              <a:gd name="T13" fmla="*/ 280 h 359"/>
              <a:gd name="T14" fmla="*/ 175 w 360"/>
              <a:gd name="T15" fmla="*/ 276 h 359"/>
              <a:gd name="T16" fmla="*/ 184 w 360"/>
              <a:gd name="T17" fmla="*/ 276 h 359"/>
              <a:gd name="T18" fmla="*/ 194 w 360"/>
              <a:gd name="T19" fmla="*/ 280 h 359"/>
              <a:gd name="T20" fmla="*/ 200 w 360"/>
              <a:gd name="T21" fmla="*/ 286 h 359"/>
              <a:gd name="T22" fmla="*/ 203 w 360"/>
              <a:gd name="T23" fmla="*/ 294 h 359"/>
              <a:gd name="T24" fmla="*/ 203 w 360"/>
              <a:gd name="T25" fmla="*/ 303 h 359"/>
              <a:gd name="T26" fmla="*/ 200 w 360"/>
              <a:gd name="T27" fmla="*/ 313 h 359"/>
              <a:gd name="T28" fmla="*/ 194 w 360"/>
              <a:gd name="T29" fmla="*/ 319 h 359"/>
              <a:gd name="T30" fmla="*/ 184 w 360"/>
              <a:gd name="T31" fmla="*/ 322 h 359"/>
              <a:gd name="T32" fmla="*/ 168 w 360"/>
              <a:gd name="T33" fmla="*/ 140 h 359"/>
              <a:gd name="T34" fmla="*/ 171 w 360"/>
              <a:gd name="T35" fmla="*/ 132 h 359"/>
              <a:gd name="T36" fmla="*/ 180 w 360"/>
              <a:gd name="T37" fmla="*/ 128 h 359"/>
              <a:gd name="T38" fmla="*/ 188 w 360"/>
              <a:gd name="T39" fmla="*/ 132 h 359"/>
              <a:gd name="T40" fmla="*/ 191 w 360"/>
              <a:gd name="T41" fmla="*/ 140 h 359"/>
              <a:gd name="T42" fmla="*/ 191 w 360"/>
              <a:gd name="T43" fmla="*/ 244 h 359"/>
              <a:gd name="T44" fmla="*/ 184 w 360"/>
              <a:gd name="T45" fmla="*/ 250 h 359"/>
              <a:gd name="T46" fmla="*/ 175 w 360"/>
              <a:gd name="T47" fmla="*/ 250 h 359"/>
              <a:gd name="T48" fmla="*/ 169 w 360"/>
              <a:gd name="T49" fmla="*/ 244 h 359"/>
              <a:gd name="T50" fmla="*/ 168 w 360"/>
              <a:gd name="T51" fmla="*/ 140 h 359"/>
              <a:gd name="T52" fmla="*/ 190 w 360"/>
              <a:gd name="T53" fmla="*/ 6 h 359"/>
              <a:gd name="T54" fmla="*/ 187 w 360"/>
              <a:gd name="T55" fmla="*/ 1 h 359"/>
              <a:gd name="T56" fmla="*/ 180 w 360"/>
              <a:gd name="T57" fmla="*/ 0 h 359"/>
              <a:gd name="T58" fmla="*/ 174 w 360"/>
              <a:gd name="T59" fmla="*/ 1 h 359"/>
              <a:gd name="T60" fmla="*/ 169 w 360"/>
              <a:gd name="T61" fmla="*/ 6 h 359"/>
              <a:gd name="T62" fmla="*/ 1 w 360"/>
              <a:gd name="T63" fmla="*/ 344 h 359"/>
              <a:gd name="T64" fmla="*/ 1 w 360"/>
              <a:gd name="T65" fmla="*/ 351 h 359"/>
              <a:gd name="T66" fmla="*/ 4 w 360"/>
              <a:gd name="T67" fmla="*/ 356 h 359"/>
              <a:gd name="T68" fmla="*/ 9 w 360"/>
              <a:gd name="T69" fmla="*/ 358 h 359"/>
              <a:gd name="T70" fmla="*/ 347 w 360"/>
              <a:gd name="T71" fmla="*/ 359 h 359"/>
              <a:gd name="T72" fmla="*/ 348 w 360"/>
              <a:gd name="T73" fmla="*/ 359 h 359"/>
              <a:gd name="T74" fmla="*/ 357 w 360"/>
              <a:gd name="T75" fmla="*/ 356 h 359"/>
              <a:gd name="T76" fmla="*/ 360 w 360"/>
              <a:gd name="T77" fmla="*/ 347 h 359"/>
              <a:gd name="T78" fmla="*/ 358 w 360"/>
              <a:gd name="T79" fmla="*/ 34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60" h="359">
                <a:moveTo>
                  <a:pt x="180" y="322"/>
                </a:moveTo>
                <a:lnTo>
                  <a:pt x="175" y="322"/>
                </a:lnTo>
                <a:lnTo>
                  <a:pt x="171" y="321"/>
                </a:lnTo>
                <a:lnTo>
                  <a:pt x="166" y="319"/>
                </a:lnTo>
                <a:lnTo>
                  <a:pt x="163" y="316"/>
                </a:lnTo>
                <a:lnTo>
                  <a:pt x="161" y="313"/>
                </a:lnTo>
                <a:lnTo>
                  <a:pt x="158" y="308"/>
                </a:lnTo>
                <a:lnTo>
                  <a:pt x="157" y="303"/>
                </a:lnTo>
                <a:lnTo>
                  <a:pt x="156" y="299"/>
                </a:lnTo>
                <a:lnTo>
                  <a:pt x="157" y="294"/>
                </a:lnTo>
                <a:lnTo>
                  <a:pt x="158" y="290"/>
                </a:lnTo>
                <a:lnTo>
                  <a:pt x="161" y="286"/>
                </a:lnTo>
                <a:lnTo>
                  <a:pt x="163" y="282"/>
                </a:lnTo>
                <a:lnTo>
                  <a:pt x="166" y="280"/>
                </a:lnTo>
                <a:lnTo>
                  <a:pt x="171" y="277"/>
                </a:lnTo>
                <a:lnTo>
                  <a:pt x="175" y="276"/>
                </a:lnTo>
                <a:lnTo>
                  <a:pt x="180" y="275"/>
                </a:lnTo>
                <a:lnTo>
                  <a:pt x="184" y="276"/>
                </a:lnTo>
                <a:lnTo>
                  <a:pt x="189" y="277"/>
                </a:lnTo>
                <a:lnTo>
                  <a:pt x="194" y="280"/>
                </a:lnTo>
                <a:lnTo>
                  <a:pt x="197" y="282"/>
                </a:lnTo>
                <a:lnTo>
                  <a:pt x="200" y="286"/>
                </a:lnTo>
                <a:lnTo>
                  <a:pt x="202" y="290"/>
                </a:lnTo>
                <a:lnTo>
                  <a:pt x="203" y="294"/>
                </a:lnTo>
                <a:lnTo>
                  <a:pt x="205" y="299"/>
                </a:lnTo>
                <a:lnTo>
                  <a:pt x="203" y="303"/>
                </a:lnTo>
                <a:lnTo>
                  <a:pt x="202" y="308"/>
                </a:lnTo>
                <a:lnTo>
                  <a:pt x="200" y="313"/>
                </a:lnTo>
                <a:lnTo>
                  <a:pt x="197" y="316"/>
                </a:lnTo>
                <a:lnTo>
                  <a:pt x="194" y="319"/>
                </a:lnTo>
                <a:lnTo>
                  <a:pt x="189" y="321"/>
                </a:lnTo>
                <a:lnTo>
                  <a:pt x="184" y="322"/>
                </a:lnTo>
                <a:lnTo>
                  <a:pt x="180" y="322"/>
                </a:lnTo>
                <a:close/>
                <a:moveTo>
                  <a:pt x="168" y="140"/>
                </a:moveTo>
                <a:lnTo>
                  <a:pt x="169" y="136"/>
                </a:lnTo>
                <a:lnTo>
                  <a:pt x="171" y="132"/>
                </a:lnTo>
                <a:lnTo>
                  <a:pt x="175" y="130"/>
                </a:lnTo>
                <a:lnTo>
                  <a:pt x="180" y="128"/>
                </a:lnTo>
                <a:lnTo>
                  <a:pt x="184" y="130"/>
                </a:lnTo>
                <a:lnTo>
                  <a:pt x="188" y="132"/>
                </a:lnTo>
                <a:lnTo>
                  <a:pt x="191" y="136"/>
                </a:lnTo>
                <a:lnTo>
                  <a:pt x="191" y="140"/>
                </a:lnTo>
                <a:lnTo>
                  <a:pt x="191" y="239"/>
                </a:lnTo>
                <a:lnTo>
                  <a:pt x="191" y="244"/>
                </a:lnTo>
                <a:lnTo>
                  <a:pt x="188" y="247"/>
                </a:lnTo>
                <a:lnTo>
                  <a:pt x="184" y="250"/>
                </a:lnTo>
                <a:lnTo>
                  <a:pt x="180" y="251"/>
                </a:lnTo>
                <a:lnTo>
                  <a:pt x="175" y="250"/>
                </a:lnTo>
                <a:lnTo>
                  <a:pt x="171" y="247"/>
                </a:lnTo>
                <a:lnTo>
                  <a:pt x="169" y="244"/>
                </a:lnTo>
                <a:lnTo>
                  <a:pt x="168" y="239"/>
                </a:lnTo>
                <a:lnTo>
                  <a:pt x="168" y="140"/>
                </a:lnTo>
                <a:close/>
                <a:moveTo>
                  <a:pt x="358" y="339"/>
                </a:moveTo>
                <a:lnTo>
                  <a:pt x="190" y="6"/>
                </a:lnTo>
                <a:lnTo>
                  <a:pt x="189" y="4"/>
                </a:lnTo>
                <a:lnTo>
                  <a:pt x="187" y="1"/>
                </a:lnTo>
                <a:lnTo>
                  <a:pt x="183" y="0"/>
                </a:lnTo>
                <a:lnTo>
                  <a:pt x="180" y="0"/>
                </a:lnTo>
                <a:lnTo>
                  <a:pt x="177" y="0"/>
                </a:lnTo>
                <a:lnTo>
                  <a:pt x="174" y="1"/>
                </a:lnTo>
                <a:lnTo>
                  <a:pt x="171" y="4"/>
                </a:lnTo>
                <a:lnTo>
                  <a:pt x="169" y="6"/>
                </a:lnTo>
                <a:lnTo>
                  <a:pt x="1" y="341"/>
                </a:lnTo>
                <a:lnTo>
                  <a:pt x="1" y="344"/>
                </a:lnTo>
                <a:lnTo>
                  <a:pt x="0" y="347"/>
                </a:lnTo>
                <a:lnTo>
                  <a:pt x="1" y="351"/>
                </a:lnTo>
                <a:lnTo>
                  <a:pt x="2" y="353"/>
                </a:lnTo>
                <a:lnTo>
                  <a:pt x="4" y="356"/>
                </a:lnTo>
                <a:lnTo>
                  <a:pt x="7" y="357"/>
                </a:lnTo>
                <a:lnTo>
                  <a:pt x="9" y="358"/>
                </a:lnTo>
                <a:lnTo>
                  <a:pt x="12" y="359"/>
                </a:lnTo>
                <a:lnTo>
                  <a:pt x="347" y="359"/>
                </a:lnTo>
                <a:lnTo>
                  <a:pt x="347" y="359"/>
                </a:lnTo>
                <a:lnTo>
                  <a:pt x="348" y="359"/>
                </a:lnTo>
                <a:lnTo>
                  <a:pt x="352" y="358"/>
                </a:lnTo>
                <a:lnTo>
                  <a:pt x="357" y="356"/>
                </a:lnTo>
                <a:lnTo>
                  <a:pt x="359" y="352"/>
                </a:lnTo>
                <a:lnTo>
                  <a:pt x="360" y="347"/>
                </a:lnTo>
                <a:lnTo>
                  <a:pt x="359" y="343"/>
                </a:lnTo>
                <a:lnTo>
                  <a:pt x="358" y="340"/>
                </a:lnTo>
                <a:lnTo>
                  <a:pt x="358" y="339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732249" y="1578148"/>
            <a:ext cx="270644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Dễ Sử Dụng và bắt mắt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614117" y="3759263"/>
            <a:ext cx="2261388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Tích hợp và quản lý</a:t>
            </a:r>
          </a:p>
          <a:p>
            <a:pPr algn="ct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đối tác vận chuyển </a:t>
            </a:r>
          </a:p>
          <a:p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6329" y="3773212"/>
            <a:ext cx="291163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Quản lý tốt nhân viên và </a:t>
            </a:r>
          </a:p>
          <a:p>
            <a:pPr algn="ct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hàng hóa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66440" y="6358427"/>
            <a:ext cx="4908716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cy-GB" sz="20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Phương thức thanh toán tích hợp đa dạng</a:t>
            </a:r>
            <a:endParaRPr lang="en-US" sz="20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899765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Xây Dựng ứng dụng quản lý cửa hàng</a:t>
            </a:r>
            <a:endParaRPr lang="en-US" sz="4000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3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/>
      <p:bldP spid="56" grpId="0"/>
      <p:bldP spid="60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4DF2FC-1D40-4440-A102-C38ACE6A5D74}"/>
              </a:ext>
            </a:extLst>
          </p:cNvPr>
          <p:cNvGrpSpPr/>
          <p:nvPr/>
        </p:nvGrpSpPr>
        <p:grpSpPr>
          <a:xfrm rot="10800000">
            <a:off x="5270500" y="5640383"/>
            <a:ext cx="6256021" cy="0"/>
            <a:chOff x="2079810" y="3509963"/>
            <a:chExt cx="15623149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2025851" y="3509963"/>
              <a:ext cx="5677105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USE CASE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8A14-7270-4E91-8A73-C57A09130949}"/>
              </a:ext>
            </a:extLst>
          </p:cNvPr>
          <p:cNvSpPr txBox="1"/>
          <p:nvPr/>
        </p:nvSpPr>
        <p:spPr>
          <a:xfrm>
            <a:off x="5566728" y="1217616"/>
            <a:ext cx="6958011" cy="436318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Danh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s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ách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 use case :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chemeClr val="bg1"/>
                </a:solidFill>
                <a:latin typeface="+mj-lt"/>
              </a:rPr>
              <a:t>Đăng nhập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noProof="0">
                <a:solidFill>
                  <a:schemeClr val="bg1"/>
                </a:solidFill>
                <a:latin typeface="+mj-lt"/>
              </a:rPr>
              <a:t>Đăng xuất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chemeClr val="bg1"/>
                </a:solidFill>
                <a:latin typeface="+mj-lt"/>
              </a:rPr>
              <a:t>Đăng kí thành viên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Xem thông tin về sản phẩm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chemeClr val="bg1"/>
                </a:solidFill>
                <a:latin typeface="+mj-lt"/>
              </a:rPr>
              <a:t>Đặt hàng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  <a:p>
            <a:pPr lvl="0" algn="ctr">
              <a:lnSpc>
                <a:spcPct val="150000"/>
              </a:lnSpc>
              <a:defRPr/>
            </a:pP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  <a:p>
            <a:pPr lvl="0" algn="ctr">
              <a:lnSpc>
                <a:spcPct val="150000"/>
              </a:lnSpc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062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270500" y="5640383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FF93BB-9911-43BA-9DC9-4B5CEBD4CF4F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Segoe UI"/>
              </a:rPr>
              <a:t>USE CASE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267F31-677F-40FB-8A2C-1DF8680D7FFA}"/>
              </a:ext>
            </a:extLst>
          </p:cNvPr>
          <p:cNvCxnSpPr>
            <a:cxnSpLocks/>
          </p:cNvCxnSpPr>
          <p:nvPr/>
        </p:nvCxnSpPr>
        <p:spPr>
          <a:xfrm flipH="1">
            <a:off x="7543799" y="5640383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BDF08B-B99E-4331-8581-91B3C418A66A}"/>
              </a:ext>
            </a:extLst>
          </p:cNvPr>
          <p:cNvSpPr txBox="1"/>
          <p:nvPr/>
        </p:nvSpPr>
        <p:spPr>
          <a:xfrm>
            <a:off x="5512948" y="723203"/>
            <a:ext cx="6958011" cy="49171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Danh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s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ách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 use case :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chemeClr val="bg1"/>
                </a:solidFill>
                <a:latin typeface="+mj-lt"/>
              </a:rPr>
              <a:t>Đổi mật khẩu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chemeClr val="bg1"/>
                </a:solidFill>
                <a:latin typeface="+mj-lt"/>
              </a:rPr>
              <a:t>Xóa Member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chemeClr val="bg1"/>
                </a:solidFill>
                <a:latin typeface="+mj-lt"/>
              </a:rPr>
              <a:t>Thêm sản phẩm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chemeClr val="bg1"/>
                </a:solidFill>
                <a:latin typeface="+mj-lt"/>
              </a:rPr>
              <a:t>Sửa thông tin sản phẩm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chemeClr val="bg1"/>
                </a:solidFill>
                <a:latin typeface="+mj-lt"/>
              </a:rPr>
              <a:t>Xóa sản phẩm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chemeClr val="bg1"/>
                </a:solidFill>
                <a:latin typeface="+mj-lt"/>
              </a:rPr>
              <a:t>Xóa User 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lvl="0" algn="ctr">
              <a:lnSpc>
                <a:spcPct val="150000"/>
              </a:lnSpc>
              <a:defRPr/>
            </a:pP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  <a:p>
            <a:pPr lvl="0" algn="ctr">
              <a:lnSpc>
                <a:spcPct val="150000"/>
              </a:lnSpc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840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13300" y="-3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127625" y="6858000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1: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Đăng nhập 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832864" y="6857997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6449A71-DF1B-4664-88DC-63A3510840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977635"/>
              </p:ext>
            </p:extLst>
          </p:nvPr>
        </p:nvGraphicFramePr>
        <p:xfrm>
          <a:off x="5647267" y="0"/>
          <a:ext cx="6032500" cy="6857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6" imgW="4663699" imgH="6228286" progId="Visio.Drawing.11">
                  <p:embed/>
                </p:oleObj>
              </mc:Choice>
              <mc:Fallback>
                <p:oleObj r:id="rId6" imgW="4663699" imgH="622828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7267" y="0"/>
                        <a:ext cx="6032500" cy="6857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71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9E0393-C20E-455E-A3E5-C47290094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519FA-631B-4A02-8B37-692FCEB60D91}"/>
              </a:ext>
            </a:extLst>
          </p:cNvPr>
          <p:cNvSpPr/>
          <p:nvPr/>
        </p:nvSpPr>
        <p:spPr>
          <a:xfrm flipV="1">
            <a:off x="-13300" y="-3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5339F-04E9-4047-840C-9101BCC8B86B}"/>
              </a:ext>
            </a:extLst>
          </p:cNvPr>
          <p:cNvCxnSpPr>
            <a:cxnSpLocks/>
          </p:cNvCxnSpPr>
          <p:nvPr/>
        </p:nvCxnSpPr>
        <p:spPr>
          <a:xfrm flipH="1">
            <a:off x="5227638" y="6857997"/>
            <a:ext cx="6256021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969152" y="2091880"/>
            <a:ext cx="3574647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USE CASE 2: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Segoe UI"/>
              </a:rPr>
              <a:t>Đăng xuất </a:t>
            </a:r>
            <a:endParaRPr lang="en-US" sz="40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EE8A2-3FEC-4FDD-82C9-43FFD18C9F57}"/>
              </a:ext>
            </a:extLst>
          </p:cNvPr>
          <p:cNvCxnSpPr>
            <a:cxnSpLocks/>
          </p:cNvCxnSpPr>
          <p:nvPr/>
        </p:nvCxnSpPr>
        <p:spPr>
          <a:xfrm flipH="1">
            <a:off x="9832864" y="6857997"/>
            <a:ext cx="2273299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56DF25-5CBC-44C1-97EB-55F0B7AD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26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EAB97-2035-448C-9089-C38C8A1E7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820" y="121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E247ED3-794A-4A0C-912B-7792ECAF2B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358924"/>
              </p:ext>
            </p:extLst>
          </p:nvPr>
        </p:nvGraphicFramePr>
        <p:xfrm>
          <a:off x="6727632" y="121918"/>
          <a:ext cx="3238500" cy="673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6" imgW="2190715" imgH="5219810" progId="Visio.Drawing.15">
                  <p:embed/>
                </p:oleObj>
              </mc:Choice>
              <mc:Fallback>
                <p:oleObj r:id="rId6" imgW="2190715" imgH="521981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632" y="121918"/>
                        <a:ext cx="3238500" cy="6736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21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79D"/>
      </a:accent1>
      <a:accent2>
        <a:srgbClr val="07193A"/>
      </a:accent2>
      <a:accent3>
        <a:srgbClr val="00D9FB"/>
      </a:accent3>
      <a:accent4>
        <a:srgbClr val="F14E79"/>
      </a:accent4>
      <a:accent5>
        <a:srgbClr val="5C2163"/>
      </a:accent5>
      <a:accent6>
        <a:srgbClr val="2E3182"/>
      </a:accent6>
      <a:hlink>
        <a:srgbClr val="0563C1"/>
      </a:hlink>
      <a:folHlink>
        <a:srgbClr val="954F72"/>
      </a:folHlink>
    </a:clrScheme>
    <a:fontScheme name="Custom 1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bg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507</Words>
  <Application>Microsoft Office PowerPoint</Application>
  <PresentationFormat>Widescreen</PresentationFormat>
  <Paragraphs>115</Paragraphs>
  <Slides>26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1_Office Theme</vt:lpstr>
      <vt:lpstr>Visio.Drawing.11</vt:lpstr>
      <vt:lpstr>Visio.Drawing.15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PHẦN MỀM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Vũ Đình</dc:creator>
  <cp:lastModifiedBy>Mai Văn Lâm</cp:lastModifiedBy>
  <cp:revision>77</cp:revision>
  <dcterms:created xsi:type="dcterms:W3CDTF">2021-05-20T01:19:23Z</dcterms:created>
  <dcterms:modified xsi:type="dcterms:W3CDTF">2022-01-14T07:39:39Z</dcterms:modified>
</cp:coreProperties>
</file>